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84" r:id="rId8"/>
    <p:sldId id="290" r:id="rId9"/>
    <p:sldId id="289"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A5A5A5"/>
    <a:srgbClr val="8FAADC"/>
    <a:srgbClr val="99B2DF"/>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B1A011-C1E5-3B46-3D29-041E1DAB2D2A}" v="17" dt="2024-07-30T22:57:23.3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4"/>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Mary" userId="38018dc2-05e1-45e8-a12e-149c440349ef" providerId="ADAL" clId="{AA2A2A20-5D6A-441F-B4AE-A1F1E50E1A73}"/>
    <pc:docChg chg="custSel modSld sldOrd">
      <pc:chgData name="Stach, Mary" userId="38018dc2-05e1-45e8-a12e-149c440349ef" providerId="ADAL" clId="{AA2A2A20-5D6A-441F-B4AE-A1F1E50E1A73}" dt="2023-08-08T21:40:58.036" v="164" actId="2711"/>
      <pc:docMkLst>
        <pc:docMk/>
      </pc:docMkLst>
      <pc:sldChg chg="modSp mod">
        <pc:chgData name="Stach, Mary" userId="38018dc2-05e1-45e8-a12e-149c440349ef" providerId="ADAL" clId="{AA2A2A20-5D6A-441F-B4AE-A1F1E50E1A73}" dt="2023-08-08T21:25:11.952" v="143" actId="255"/>
        <pc:sldMkLst>
          <pc:docMk/>
          <pc:sldMk cId="1572499545" sldId="256"/>
        </pc:sldMkLst>
        <pc:spChg chg="mod">
          <ac:chgData name="Stach, Mary" userId="38018dc2-05e1-45e8-a12e-149c440349ef" providerId="ADAL" clId="{AA2A2A20-5D6A-441F-B4AE-A1F1E50E1A73}" dt="2023-08-08T21:22:21.619" v="138" actId="255"/>
          <ac:spMkLst>
            <pc:docMk/>
            <pc:sldMk cId="1572499545" sldId="256"/>
            <ac:spMk id="2" creationId="{E84555EA-7035-9F4C-182E-22CB1C6B97D3}"/>
          </ac:spMkLst>
        </pc:spChg>
        <pc:spChg chg="mod">
          <ac:chgData name="Stach, Mary" userId="38018dc2-05e1-45e8-a12e-149c440349ef" providerId="ADAL" clId="{AA2A2A20-5D6A-441F-B4AE-A1F1E50E1A73}" dt="2023-08-08T21:25:11.952" v="143" actId="255"/>
          <ac:spMkLst>
            <pc:docMk/>
            <pc:sldMk cId="1572499545" sldId="256"/>
            <ac:spMk id="3" creationId="{22B1A853-47C6-8330-9EF4-49441A659469}"/>
          </ac:spMkLst>
        </pc:spChg>
      </pc:sldChg>
      <pc:sldChg chg="modSp mod">
        <pc:chgData name="Stach, Mary" userId="38018dc2-05e1-45e8-a12e-149c440349ef" providerId="ADAL" clId="{AA2A2A20-5D6A-441F-B4AE-A1F1E50E1A73}" dt="2023-08-08T21:27:00.715" v="145" actId="2711"/>
        <pc:sldMkLst>
          <pc:docMk/>
          <pc:sldMk cId="2135243270" sldId="257"/>
        </pc:sldMkLst>
        <pc:spChg chg="mod">
          <ac:chgData name="Stach, Mary" userId="38018dc2-05e1-45e8-a12e-149c440349ef" providerId="ADAL" clId="{AA2A2A20-5D6A-441F-B4AE-A1F1E50E1A73}" dt="2023-08-08T21:22:39.065" v="139" actId="2711"/>
          <ac:spMkLst>
            <pc:docMk/>
            <pc:sldMk cId="2135243270" sldId="257"/>
            <ac:spMk id="2" creationId="{156B0691-FFA9-6E5B-B693-AE8E8115E15C}"/>
          </ac:spMkLst>
        </pc:spChg>
        <pc:graphicFrameChg chg="mod modGraphic">
          <ac:chgData name="Stach, Mary" userId="38018dc2-05e1-45e8-a12e-149c440349ef" providerId="ADAL" clId="{AA2A2A20-5D6A-441F-B4AE-A1F1E50E1A73}" dt="2023-08-08T21:27:00.715" v="145" actId="2711"/>
          <ac:graphicFrameMkLst>
            <pc:docMk/>
            <pc:sldMk cId="2135243270" sldId="257"/>
            <ac:graphicFrameMk id="4" creationId="{F7CBCE4E-AC43-312C-0F5F-A4284BDE6615}"/>
          </ac:graphicFrameMkLst>
        </pc:graphicFrameChg>
      </pc:sldChg>
      <pc:sldChg chg="modSp mod">
        <pc:chgData name="Stach, Mary" userId="38018dc2-05e1-45e8-a12e-149c440349ef" providerId="ADAL" clId="{AA2A2A20-5D6A-441F-B4AE-A1F1E50E1A73}" dt="2023-08-08T21:25:49.849" v="144" actId="2711"/>
        <pc:sldMkLst>
          <pc:docMk/>
          <pc:sldMk cId="956027569" sldId="259"/>
        </pc:sldMkLst>
        <pc:spChg chg="mod">
          <ac:chgData name="Stach, Mary" userId="38018dc2-05e1-45e8-a12e-149c440349ef" providerId="ADAL" clId="{AA2A2A20-5D6A-441F-B4AE-A1F1E50E1A73}" dt="2023-08-08T21:06:07.918" v="23" actId="2711"/>
          <ac:spMkLst>
            <pc:docMk/>
            <pc:sldMk cId="956027569" sldId="259"/>
            <ac:spMk id="2" creationId="{705C9759-2DEF-F39E-8195-D562F2572AA8}"/>
          </ac:spMkLst>
        </pc:spChg>
        <pc:spChg chg="mod">
          <ac:chgData name="Stach, Mary" userId="38018dc2-05e1-45e8-a12e-149c440349ef" providerId="ADAL" clId="{AA2A2A20-5D6A-441F-B4AE-A1F1E50E1A73}" dt="2023-08-08T21:25:49.849" v="144" actId="2711"/>
          <ac:spMkLst>
            <pc:docMk/>
            <pc:sldMk cId="956027569" sldId="259"/>
            <ac:spMk id="3" creationId="{AE61A092-02F0-9234-D1A8-CA6FB4623D79}"/>
          </ac:spMkLst>
        </pc:spChg>
      </pc:sldChg>
      <pc:sldChg chg="addSp delSp modSp mod">
        <pc:chgData name="Stach, Mary" userId="38018dc2-05e1-45e8-a12e-149c440349ef" providerId="ADAL" clId="{AA2A2A20-5D6A-441F-B4AE-A1F1E50E1A73}" dt="2023-08-08T21:40:58.036" v="164" actId="2711"/>
        <pc:sldMkLst>
          <pc:docMk/>
          <pc:sldMk cId="0" sldId="271"/>
        </pc:sldMkLst>
        <pc:spChg chg="mod">
          <ac:chgData name="Stach, Mary" userId="38018dc2-05e1-45e8-a12e-149c440349ef" providerId="ADAL" clId="{AA2A2A20-5D6A-441F-B4AE-A1F1E50E1A73}" dt="2023-08-08T21:40:58.036" v="164" actId="2711"/>
          <ac:spMkLst>
            <pc:docMk/>
            <pc:sldMk cId="0" sldId="271"/>
            <ac:spMk id="3" creationId="{00000000-0000-0000-0000-000000000000}"/>
          </ac:spMkLst>
        </pc:spChg>
        <pc:grpChg chg="del mod">
          <ac:chgData name="Stach, Mary" userId="38018dc2-05e1-45e8-a12e-149c440349ef" providerId="ADAL" clId="{AA2A2A20-5D6A-441F-B4AE-A1F1E50E1A73}" dt="2023-08-08T21:18:46.828" v="120" actId="478"/>
          <ac:grpSpMkLst>
            <pc:docMk/>
            <pc:sldMk cId="0" sldId="271"/>
            <ac:grpSpMk id="32770" creationId="{00000000-0000-0000-0000-000000000000}"/>
          </ac:grpSpMkLst>
        </pc:grpChg>
        <pc:picChg chg="add mod">
          <ac:chgData name="Stach, Mary" userId="38018dc2-05e1-45e8-a12e-149c440349ef" providerId="ADAL" clId="{AA2A2A20-5D6A-441F-B4AE-A1F1E50E1A73}" dt="2023-08-08T21:19:10.415" v="124" actId="688"/>
          <ac:picMkLst>
            <pc:docMk/>
            <pc:sldMk cId="0" sldId="271"/>
            <ac:picMk id="2" creationId="{C0C35947-97A0-C73E-1046-FE288EE0E493}"/>
          </ac:picMkLst>
        </pc:picChg>
        <pc:picChg chg="del topLvl">
          <ac:chgData name="Stach, Mary" userId="38018dc2-05e1-45e8-a12e-149c440349ef" providerId="ADAL" clId="{AA2A2A20-5D6A-441F-B4AE-A1F1E50E1A73}" dt="2023-08-08T21:18:48.705" v="121" actId="478"/>
          <ac:picMkLst>
            <pc:docMk/>
            <pc:sldMk cId="0" sldId="271"/>
            <ac:picMk id="32771" creationId="{00000000-0000-0000-0000-000000000000}"/>
          </ac:picMkLst>
        </pc:picChg>
        <pc:picChg chg="del topLvl">
          <ac:chgData name="Stach, Mary" userId="38018dc2-05e1-45e8-a12e-149c440349ef" providerId="ADAL" clId="{AA2A2A20-5D6A-441F-B4AE-A1F1E50E1A73}" dt="2023-08-08T21:18:46.828" v="120" actId="478"/>
          <ac:picMkLst>
            <pc:docMk/>
            <pc:sldMk cId="0" sldId="271"/>
            <ac:picMk id="32772" creationId="{00000000-0000-0000-0000-000000000000}"/>
          </ac:picMkLst>
        </pc:picChg>
      </pc:sldChg>
      <pc:sldChg chg="modSp mod">
        <pc:chgData name="Stach, Mary" userId="38018dc2-05e1-45e8-a12e-149c440349ef" providerId="ADAL" clId="{AA2A2A20-5D6A-441F-B4AE-A1F1E50E1A73}" dt="2023-08-08T21:23:01.260" v="141" actId="255"/>
        <pc:sldMkLst>
          <pc:docMk/>
          <pc:sldMk cId="1597992584" sldId="277"/>
        </pc:sldMkLst>
        <pc:spChg chg="mod">
          <ac:chgData name="Stach, Mary" userId="38018dc2-05e1-45e8-a12e-149c440349ef" providerId="ADAL" clId="{AA2A2A20-5D6A-441F-B4AE-A1F1E50E1A73}" dt="2023-08-08T21:23:01.260" v="141" actId="255"/>
          <ac:spMkLst>
            <pc:docMk/>
            <pc:sldMk cId="1597992584" sldId="277"/>
            <ac:spMk id="2" creationId="{00000000-0000-0000-0000-000000000000}"/>
          </ac:spMkLst>
        </pc:spChg>
        <pc:graphicFrameChg chg="mod">
          <ac:chgData name="Stach, Mary" userId="38018dc2-05e1-45e8-a12e-149c440349ef" providerId="ADAL" clId="{AA2A2A20-5D6A-441F-B4AE-A1F1E50E1A73}" dt="2023-08-08T21:13:02.203" v="102"/>
          <ac:graphicFrameMkLst>
            <pc:docMk/>
            <pc:sldMk cId="1597992584" sldId="277"/>
            <ac:graphicFrameMk id="4" creationId="{00000000-0000-0000-0000-000000000000}"/>
          </ac:graphicFrameMkLst>
        </pc:graphicFrameChg>
      </pc:sldChg>
      <pc:sldChg chg="modSp mod">
        <pc:chgData name="Stach, Mary" userId="38018dc2-05e1-45e8-a12e-149c440349ef" providerId="ADAL" clId="{AA2A2A20-5D6A-441F-B4AE-A1F1E50E1A73}" dt="2023-08-08T21:28:40.510" v="147" actId="404"/>
        <pc:sldMkLst>
          <pc:docMk/>
          <pc:sldMk cId="2755315023" sldId="282"/>
        </pc:sldMkLst>
        <pc:spChg chg="mod">
          <ac:chgData name="Stach, Mary" userId="38018dc2-05e1-45e8-a12e-149c440349ef" providerId="ADAL" clId="{AA2A2A20-5D6A-441F-B4AE-A1F1E50E1A73}" dt="2023-08-08T21:22:03.813" v="136" actId="255"/>
          <ac:spMkLst>
            <pc:docMk/>
            <pc:sldMk cId="2755315023" sldId="282"/>
            <ac:spMk id="1027" creationId="{00000000-0000-0000-0000-000000000000}"/>
          </ac:spMkLst>
        </pc:spChg>
        <pc:graphicFrameChg chg="mod modGraphic">
          <ac:chgData name="Stach, Mary" userId="38018dc2-05e1-45e8-a12e-149c440349ef" providerId="ADAL" clId="{AA2A2A20-5D6A-441F-B4AE-A1F1E50E1A73}" dt="2023-08-08T21:28:40.510" v="147" actId="404"/>
          <ac:graphicFrameMkLst>
            <pc:docMk/>
            <pc:sldMk cId="2755315023" sldId="282"/>
            <ac:graphicFrameMk id="4" creationId="{00000000-0000-0000-0000-000000000000}"/>
          </ac:graphicFrameMkLst>
        </pc:graphicFrameChg>
      </pc:sldChg>
      <pc:sldChg chg="modSp mod">
        <pc:chgData name="Stach, Mary" userId="38018dc2-05e1-45e8-a12e-149c440349ef" providerId="ADAL" clId="{AA2A2A20-5D6A-441F-B4AE-A1F1E50E1A73}" dt="2023-08-08T21:39:50.376" v="163" actId="1582"/>
        <pc:sldMkLst>
          <pc:docMk/>
          <pc:sldMk cId="3294255695" sldId="284"/>
        </pc:sldMkLst>
        <pc:spChg chg="mod">
          <ac:chgData name="Stach, Mary" userId="38018dc2-05e1-45e8-a12e-149c440349ef" providerId="ADAL" clId="{AA2A2A20-5D6A-441F-B4AE-A1F1E50E1A73}" dt="2023-08-08T21:29:20.888" v="148" actId="2711"/>
          <ac:spMkLst>
            <pc:docMk/>
            <pc:sldMk cId="3294255695" sldId="284"/>
            <ac:spMk id="3" creationId="{00000000-0000-0000-0000-000000000000}"/>
          </ac:spMkLst>
        </pc:spChg>
        <pc:graphicFrameChg chg="mod modGraphic">
          <ac:chgData name="Stach, Mary" userId="38018dc2-05e1-45e8-a12e-149c440349ef" providerId="ADAL" clId="{AA2A2A20-5D6A-441F-B4AE-A1F1E50E1A73}" dt="2023-08-08T21:39:50.376" v="163" actId="1582"/>
          <ac:graphicFrameMkLst>
            <pc:docMk/>
            <pc:sldMk cId="3294255695" sldId="284"/>
            <ac:graphicFrameMk id="6" creationId="{00000000-0000-0000-0000-000000000000}"/>
          </ac:graphicFrameMkLst>
        </pc:graphicFrameChg>
      </pc:sldChg>
      <pc:sldChg chg="ord">
        <pc:chgData name="Stach, Mary" userId="38018dc2-05e1-45e8-a12e-149c440349ef" providerId="ADAL" clId="{AA2A2A20-5D6A-441F-B4AE-A1F1E50E1A73}" dt="2023-08-08T21:18:21.147" v="118"/>
        <pc:sldMkLst>
          <pc:docMk/>
          <pc:sldMk cId="0" sldId="289"/>
        </pc:sldMkLst>
      </pc:sldChg>
      <pc:sldChg chg="modNotesTx">
        <pc:chgData name="Stach, Mary" userId="38018dc2-05e1-45e8-a12e-149c440349ef" providerId="ADAL" clId="{AA2A2A20-5D6A-441F-B4AE-A1F1E50E1A73}" dt="2023-08-08T21:18:13.776" v="116" actId="33524"/>
        <pc:sldMkLst>
          <pc:docMk/>
          <pc:sldMk cId="0" sldId="290"/>
        </pc:sldMkLst>
      </pc:sldChg>
      <pc:sldChg chg="addSp delSp modSp mod">
        <pc:chgData name="Stach, Mary" userId="38018dc2-05e1-45e8-a12e-149c440349ef" providerId="ADAL" clId="{AA2A2A20-5D6A-441F-B4AE-A1F1E50E1A73}" dt="2023-08-08T21:15:26.901" v="110"/>
        <pc:sldMkLst>
          <pc:docMk/>
          <pc:sldMk cId="2931338483" sldId="291"/>
        </pc:sldMkLst>
        <pc:spChg chg="mod">
          <ac:chgData name="Stach, Mary" userId="38018dc2-05e1-45e8-a12e-149c440349ef" providerId="ADAL" clId="{AA2A2A20-5D6A-441F-B4AE-A1F1E50E1A73}" dt="2023-08-08T21:14:47.239" v="108" actId="20577"/>
          <ac:spMkLst>
            <pc:docMk/>
            <pc:sldMk cId="2931338483" sldId="291"/>
            <ac:spMk id="2" creationId="{06C1065A-667B-16CD-D3A1-495F8934D946}"/>
          </ac:spMkLst>
        </pc:spChg>
        <pc:spChg chg="add del mod">
          <ac:chgData name="Stach, Mary" userId="38018dc2-05e1-45e8-a12e-149c440349ef" providerId="ADAL" clId="{AA2A2A20-5D6A-441F-B4AE-A1F1E50E1A73}" dt="2023-08-08T21:15:26.901" v="110"/>
          <ac:spMkLst>
            <pc:docMk/>
            <pc:sldMk cId="2931338483" sldId="291"/>
            <ac:spMk id="4" creationId="{3277C5FD-F6A2-2569-CBE9-DC282A260043}"/>
          </ac:spMkLst>
        </pc:spChg>
        <pc:picChg chg="add mod">
          <ac:chgData name="Stach, Mary" userId="38018dc2-05e1-45e8-a12e-149c440349ef" providerId="ADAL" clId="{AA2A2A20-5D6A-441F-B4AE-A1F1E50E1A73}" dt="2023-08-08T21:15:26.901" v="110"/>
          <ac:picMkLst>
            <pc:docMk/>
            <pc:sldMk cId="2931338483" sldId="291"/>
            <ac:picMk id="6" creationId="{A38DD859-5AB5-1D45-AB87-3D4BF2054885}"/>
          </ac:picMkLst>
        </pc:picChg>
        <pc:picChg chg="del">
          <ac:chgData name="Stach, Mary" userId="38018dc2-05e1-45e8-a12e-149c440349ef" providerId="ADAL" clId="{AA2A2A20-5D6A-441F-B4AE-A1F1E50E1A73}" dt="2023-08-08T21:15:16.304" v="109" actId="21"/>
          <ac:picMkLst>
            <pc:docMk/>
            <pc:sldMk cId="2931338483" sldId="291"/>
            <ac:picMk id="15" creationId="{6BDC1759-23D4-AE99-C9C3-48CA663AFD23}"/>
          </ac:picMkLst>
        </pc:picChg>
      </pc:sldChg>
    </pc:docChg>
  </pc:docChgLst>
  <pc:docChgLst>
    <pc:chgData name="Stach, Mary" userId="S::mstach@washoeschools.net::38018dc2-05e1-45e8-a12e-149c440349ef" providerId="AD" clId="Web-{A0B1A011-C1E5-3B46-3D29-041E1DAB2D2A}"/>
    <pc:docChg chg="modSld">
      <pc:chgData name="Stach, Mary" userId="S::mstach@washoeschools.net::38018dc2-05e1-45e8-a12e-149c440349ef" providerId="AD" clId="Web-{A0B1A011-C1E5-3B46-3D29-041E1DAB2D2A}" dt="2024-07-30T22:57:23.342" v="7" actId="20577"/>
      <pc:docMkLst>
        <pc:docMk/>
      </pc:docMkLst>
      <pc:sldChg chg="modSp">
        <pc:chgData name="Stach, Mary" userId="S::mstach@washoeschools.net::38018dc2-05e1-45e8-a12e-149c440349ef" providerId="AD" clId="Web-{A0B1A011-C1E5-3B46-3D29-041E1DAB2D2A}" dt="2024-07-30T22:57:23.342" v="7" actId="20577"/>
        <pc:sldMkLst>
          <pc:docMk/>
          <pc:sldMk cId="0" sldId="289"/>
        </pc:sldMkLst>
        <pc:spChg chg="mod">
          <ac:chgData name="Stach, Mary" userId="S::mstach@washoeschools.net::38018dc2-05e1-45e8-a12e-149c440349ef" providerId="AD" clId="Web-{A0B1A011-C1E5-3B46-3D29-041E1DAB2D2A}" dt="2024-07-30T22:57:23.342" v="7" actId="20577"/>
          <ac:spMkLst>
            <pc:docMk/>
            <pc:sldMk cId="0" sldId="289"/>
            <ac:spMk id="7" creationId="{00000000-0000-0000-0000-000000000000}"/>
          </ac:spMkLst>
        </pc:spChg>
      </pc:sldChg>
      <pc:sldChg chg="modSp">
        <pc:chgData name="Stach, Mary" userId="S::mstach@washoeschools.net::38018dc2-05e1-45e8-a12e-149c440349ef" providerId="AD" clId="Web-{A0B1A011-C1E5-3B46-3D29-041E1DAB2D2A}" dt="2024-07-30T22:54:58.494" v="4" actId="20577"/>
        <pc:sldMkLst>
          <pc:docMk/>
          <pc:sldMk cId="0" sldId="290"/>
        </pc:sldMkLst>
        <pc:spChg chg="mod">
          <ac:chgData name="Stach, Mary" userId="S::mstach@washoeschools.net::38018dc2-05e1-45e8-a12e-149c440349ef" providerId="AD" clId="Web-{A0B1A011-C1E5-3B46-3D29-041E1DAB2D2A}" dt="2024-07-30T22:54:58.494" v="4" actId="20577"/>
          <ac:spMkLst>
            <pc:docMk/>
            <pc:sldMk cId="0" sldId="290"/>
            <ac:spMk id="5" creationId="{00000000-0000-0000-0000-000000000000}"/>
          </ac:spMkLst>
        </pc:spChg>
      </pc:sldChg>
      <pc:sldChg chg="modSp">
        <pc:chgData name="Stach, Mary" userId="S::mstach@washoeschools.net::38018dc2-05e1-45e8-a12e-149c440349ef" providerId="AD" clId="Web-{A0B1A011-C1E5-3B46-3D29-041E1DAB2D2A}" dt="2024-07-30T22:54:21.727" v="1"/>
        <pc:sldMkLst>
          <pc:docMk/>
          <pc:sldMk cId="2931338483" sldId="291"/>
        </pc:sldMkLst>
        <pc:picChg chg="mod">
          <ac:chgData name="Stach, Mary" userId="S::mstach@washoeschools.net::38018dc2-05e1-45e8-a12e-149c440349ef" providerId="AD" clId="Web-{A0B1A011-C1E5-3B46-3D29-041E1DAB2D2A}" dt="2024-07-30T22:53:30.334" v="0"/>
          <ac:picMkLst>
            <pc:docMk/>
            <pc:sldMk cId="2931338483" sldId="291"/>
            <ac:picMk id="5" creationId="{0CDBAA1F-4F5F-9AC3-7C61-99DD48038FF0}"/>
          </ac:picMkLst>
        </pc:picChg>
        <pc:picChg chg="mod">
          <ac:chgData name="Stach, Mary" userId="S::mstach@washoeschools.net::38018dc2-05e1-45e8-a12e-149c440349ef" providerId="AD" clId="Web-{A0B1A011-C1E5-3B46-3D29-041E1DAB2D2A}" dt="2024-07-30T22:54:21.727" v="1"/>
          <ac:picMkLst>
            <pc:docMk/>
            <pc:sldMk cId="2931338483" sldId="291"/>
            <ac:picMk id="6" creationId="{A38DD859-5AB5-1D45-AB87-3D4BF2054885}"/>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5/8/layout/defaul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dgm:spPr/>
      <dgm:t>
        <a:bodyPr/>
        <a:lstStyle/>
        <a:p>
          <a:r>
            <a:rPr lang="es-MX" b="1" dirty="0">
              <a:latin typeface="+mn-lt"/>
            </a:rPr>
            <a:t>Reunión Anual de Padres del Título I</a:t>
          </a:r>
          <a:endParaRPr lang="en-US" b="1" i="0" dirty="0">
            <a:latin typeface="+mn-lt"/>
            <a:cs typeface="Futura Medium" panose="020B0602020204020303" pitchFamily="34" charset="-79"/>
          </a:endParaRP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dgm:spPr/>
      <dgm:t>
        <a:bodyPr/>
        <a:lstStyle/>
        <a:p>
          <a:r>
            <a:rPr lang="es-MX" b="1" dirty="0">
              <a:latin typeface="+mn-lt"/>
            </a:rPr>
            <a:t>Plan de estudios de alta calidad</a:t>
          </a:r>
          <a:br>
            <a:rPr lang="en-US" b="1" i="0" dirty="0">
              <a:latin typeface="+mn-lt"/>
              <a:cs typeface="Futura Medium" panose="020B0602020204020303" pitchFamily="34" charset="-79"/>
            </a:rPr>
          </a:br>
          <a:endParaRPr lang="en-US" b="1" i="0" dirty="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dgm:spPr/>
      <dgm:t>
        <a:bodyPr/>
        <a:lstStyle/>
        <a:p>
          <a:r>
            <a:rPr lang="es-MX" b="1" dirty="0">
              <a:solidFill>
                <a:schemeClr val="tx1"/>
              </a:solidFill>
              <a:latin typeface="+mn-lt"/>
            </a:rPr>
            <a:t>Asistencia Académica a Estudiantes</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dgm:spPr/>
      <dgm:t>
        <a:bodyPr/>
        <a:lstStyle/>
        <a:p>
          <a:r>
            <a:rPr lang="es-MX" b="1" dirty="0">
              <a:solidFill>
                <a:schemeClr val="tx1"/>
              </a:solidFill>
              <a:latin typeface="+mn-lt"/>
            </a:rPr>
            <a:t>Participación y aportes de la familia</a:t>
          </a:r>
          <a:br>
            <a:rPr lang="en-US" b="1" i="0" dirty="0">
              <a:solidFill>
                <a:schemeClr val="tx1"/>
              </a:solidFill>
              <a:latin typeface="+mn-lt"/>
              <a:cs typeface="Futura Medium" panose="020B0602020204020303" pitchFamily="34" charset="-79"/>
            </a:rPr>
          </a:br>
          <a:endParaRPr lang="en-US" b="1" i="0" dirty="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dgm:spPr/>
      <dgm:t>
        <a:bodyPr/>
        <a:lstStyle/>
        <a:p>
          <a:r>
            <a:rPr lang="es-MX" b="1" dirty="0">
              <a:solidFill>
                <a:schemeClr val="tx1"/>
              </a:solidFill>
              <a:latin typeface="+mn-lt"/>
            </a:rPr>
            <a:t>Encuesta Anual del Programa del Título I</a:t>
          </a:r>
          <a:br>
            <a:rPr lang="en-US" b="0" i="0" dirty="0">
              <a:latin typeface="+mn-lt"/>
              <a:cs typeface="Futura Medium" panose="020B0602020204020303" pitchFamily="34" charset="-79"/>
            </a:rPr>
          </a:br>
          <a:endParaRPr lang="en-US" b="0" i="0" dirty="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dgm:spPr/>
      <dgm:t>
        <a:bodyPr/>
        <a:lstStyle/>
        <a:p>
          <a:r>
            <a:rPr lang="es-MX" b="1" dirty="0">
              <a:latin typeface="+mn-lt"/>
            </a:rPr>
            <a:t>Comunicación oportuna a los padres</a:t>
          </a:r>
          <a:endParaRPr lang="en-US" b="1" i="0" dirty="0">
            <a:latin typeface="+mn-lt"/>
            <a:cs typeface="Futura Medium" panose="020B0602020204020303" pitchFamily="34" charset="-79"/>
          </a:endParaRP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72FCA751-565A-0A40-9BD3-DE48EBCECDB9}" type="pres">
      <dgm:prSet presAssocID="{1C8A0B81-5CD5-E449-B2D8-2AA57EB0C5F0}" presName="diagram" presStyleCnt="0">
        <dgm:presLayoutVars>
          <dgm:dir/>
          <dgm:resizeHandles val="exact"/>
        </dgm:presLayoutVars>
      </dgm:prSet>
      <dgm:spPr/>
    </dgm:pt>
    <dgm:pt modelId="{8CDE62B3-32B9-674E-B7EA-220F847D4EB6}" type="pres">
      <dgm:prSet presAssocID="{362CFD70-2499-1B40-9CFE-FC59D0C012A5}" presName="node" presStyleLbl="node1" presStyleIdx="0" presStyleCnt="6">
        <dgm:presLayoutVars>
          <dgm:bulletEnabled val="1"/>
        </dgm:presLayoutVars>
      </dgm:prSet>
      <dgm:spPr/>
    </dgm:pt>
    <dgm:pt modelId="{9B4758E1-C458-B24E-B871-319418197A2F}" type="pres">
      <dgm:prSet presAssocID="{040D9649-5DA5-4144-B6BB-0BD884F6501D}" presName="sibTrans" presStyleCnt="0"/>
      <dgm:spPr/>
    </dgm:pt>
    <dgm:pt modelId="{E1CDD862-13DA-924D-9F8E-B56F9E4C1BC9}" type="pres">
      <dgm:prSet presAssocID="{A1877309-8DB2-7C49-B8B9-326C1F1438C5}" presName="node" presStyleLbl="node1" presStyleIdx="1" presStyleCnt="6">
        <dgm:presLayoutVars>
          <dgm:bulletEnabled val="1"/>
        </dgm:presLayoutVars>
      </dgm:prSet>
      <dgm:spPr/>
    </dgm:pt>
    <dgm:pt modelId="{E6CD4970-A6A4-0E4A-8508-4B5BC2E7B62F}" type="pres">
      <dgm:prSet presAssocID="{F50CAE14-A535-C749-BDF0-6B19FB64BD6F}" presName="sibTrans" presStyleCnt="0"/>
      <dgm:spPr/>
    </dgm:pt>
    <dgm:pt modelId="{E2249FC4-2A48-F049-833F-BD1526B36983}" type="pres">
      <dgm:prSet presAssocID="{B7876437-FB87-2742-9B84-990A60E5F5F5}" presName="node" presStyleLbl="node1" presStyleIdx="2" presStyleCnt="6">
        <dgm:presLayoutVars>
          <dgm:bulletEnabled val="1"/>
        </dgm:presLayoutVars>
      </dgm:prSet>
      <dgm:spPr/>
    </dgm:pt>
    <dgm:pt modelId="{FD032B95-3FC7-4542-9203-04A01DBCFB63}" type="pres">
      <dgm:prSet presAssocID="{CD56238A-462E-E24A-9286-C50D3C82A458}" presName="sibTrans" presStyleCnt="0"/>
      <dgm:spPr/>
    </dgm:pt>
    <dgm:pt modelId="{F8728E01-2909-7646-B70A-99EDA6DFF862}" type="pres">
      <dgm:prSet presAssocID="{29A77FF6-653D-5B43-8255-86EA47182F84}" presName="node" presStyleLbl="node1" presStyleIdx="3" presStyleCnt="6">
        <dgm:presLayoutVars>
          <dgm:bulletEnabled val="1"/>
        </dgm:presLayoutVars>
      </dgm:prSet>
      <dgm:spPr/>
    </dgm:pt>
    <dgm:pt modelId="{00140ACF-B52C-654F-9778-326B782A2308}" type="pres">
      <dgm:prSet presAssocID="{6864428F-AC5B-904A-BF2F-6C1BCDD6FE15}" presName="sibTrans" presStyleCnt="0"/>
      <dgm:spPr/>
    </dgm:pt>
    <dgm:pt modelId="{C7C3583C-C3FB-A844-83B4-F6EBADAAEC87}" type="pres">
      <dgm:prSet presAssocID="{72EA0478-68C3-AA4E-B9AA-A13900ED6910}" presName="node" presStyleLbl="node1" presStyleIdx="4" presStyleCnt="6">
        <dgm:presLayoutVars>
          <dgm:bulletEnabled val="1"/>
        </dgm:presLayoutVars>
      </dgm:prSet>
      <dgm:spPr/>
    </dgm:pt>
    <dgm:pt modelId="{8745E35E-629B-5D44-BC5B-9313FCEB8A17}" type="pres">
      <dgm:prSet presAssocID="{E9BF8D48-2901-A242-94AD-F407B945DC22}" presName="sibTrans" presStyleCnt="0"/>
      <dgm:spPr/>
    </dgm:pt>
    <dgm:pt modelId="{CC7A7397-9129-7144-95EF-C90F746000C4}" type="pres">
      <dgm:prSet presAssocID="{53E4765D-F14F-1149-8550-51154AA29A1A}" presName="node" presStyleLbl="node1" presStyleIdx="5" presStyleCnt="6">
        <dgm:presLayoutVars>
          <dgm:bulletEnabled val="1"/>
        </dgm:presLayoutVars>
      </dgm:prSet>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D70FE943-6E7A-334C-8477-F1A9338ECBFE}" type="presOf" srcId="{B7876437-FB87-2742-9B84-990A60E5F5F5}" destId="{E2249FC4-2A48-F049-833F-BD1526B36983}" srcOrd="0" destOrd="0" presId="urn:microsoft.com/office/officeart/2005/8/layout/default"/>
    <dgm:cxn modelId="{3C246A4C-3801-E44A-B004-BE2C1090BE3D}" type="presOf" srcId="{1C8A0B81-5CD5-E449-B2D8-2AA57EB0C5F0}" destId="{72FCA751-565A-0A40-9BD3-DE48EBCECDB9}" srcOrd="0" destOrd="0" presId="urn:microsoft.com/office/officeart/2005/8/layout/default"/>
    <dgm:cxn modelId="{985FE852-B304-D343-9389-88455C17089C}" type="presOf" srcId="{72EA0478-68C3-AA4E-B9AA-A13900ED6910}" destId="{C7C3583C-C3FB-A844-83B4-F6EBADAAEC87}" srcOrd="0" destOrd="0" presId="urn:microsoft.com/office/officeart/2005/8/layout/default"/>
    <dgm:cxn modelId="{28D5D38C-5440-F549-8570-6F96B38DD7E7}" type="presOf" srcId="{53E4765D-F14F-1149-8550-51154AA29A1A}" destId="{CC7A7397-9129-7144-95EF-C90F746000C4}" srcOrd="0" destOrd="0" presId="urn:microsoft.com/office/officeart/2005/8/layout/defaul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358312C7-9AB6-5244-9158-902E5738D4EE}" type="presOf" srcId="{29A77FF6-653D-5B43-8255-86EA47182F84}" destId="{F8728E01-2909-7646-B70A-99EDA6DFF862}" srcOrd="0" destOrd="0" presId="urn:microsoft.com/office/officeart/2005/8/layout/default"/>
    <dgm:cxn modelId="{0856DCE1-8D48-534C-A6A2-C1D58A7D5396}" srcId="{1C8A0B81-5CD5-E449-B2D8-2AA57EB0C5F0}" destId="{29A77FF6-653D-5B43-8255-86EA47182F84}" srcOrd="3" destOrd="0" parTransId="{F63C4B67-7A09-0D4E-BAB5-019010B1B7FE}" sibTransId="{6864428F-AC5B-904A-BF2F-6C1BCDD6FE15}"/>
    <dgm:cxn modelId="{11A8D6E3-E47C-4D4D-B7B2-A63FBA36F7C4}" type="presOf" srcId="{362CFD70-2499-1B40-9CFE-FC59D0C012A5}" destId="{8CDE62B3-32B9-674E-B7EA-220F847D4EB6}" srcOrd="0" destOrd="0" presId="urn:microsoft.com/office/officeart/2005/8/layout/default"/>
    <dgm:cxn modelId="{400EEFFA-69DA-804E-89A2-887EE401C5DE}" srcId="{1C8A0B81-5CD5-E449-B2D8-2AA57EB0C5F0}" destId="{53E4765D-F14F-1149-8550-51154AA29A1A}" srcOrd="5" destOrd="0" parTransId="{77BFEBE9-C79F-DA4C-A0FF-AD8D153F4BFB}" sibTransId="{33A19C0E-F4D2-0644-BBE5-5A502C3BF810}"/>
    <dgm:cxn modelId="{E51B60FF-6BA8-9249-B79A-851D8D6000F4}" type="presOf" srcId="{A1877309-8DB2-7C49-B8B9-326C1F1438C5}" destId="{E1CDD862-13DA-924D-9F8E-B56F9E4C1BC9}" srcOrd="0" destOrd="0" presId="urn:microsoft.com/office/officeart/2005/8/layout/default"/>
    <dgm:cxn modelId="{15B0B2AC-D3B5-F24F-B4CB-D196CD6190C4}" type="presParOf" srcId="{72FCA751-565A-0A40-9BD3-DE48EBCECDB9}" destId="{8CDE62B3-32B9-674E-B7EA-220F847D4EB6}" srcOrd="0" destOrd="0" presId="urn:microsoft.com/office/officeart/2005/8/layout/default"/>
    <dgm:cxn modelId="{C3683CBA-4F05-0243-8346-075D67B86080}" type="presParOf" srcId="{72FCA751-565A-0A40-9BD3-DE48EBCECDB9}" destId="{9B4758E1-C458-B24E-B871-319418197A2F}" srcOrd="1" destOrd="0" presId="urn:microsoft.com/office/officeart/2005/8/layout/default"/>
    <dgm:cxn modelId="{441ED868-4EBD-6444-9982-1787AFC04720}" type="presParOf" srcId="{72FCA751-565A-0A40-9BD3-DE48EBCECDB9}" destId="{E1CDD862-13DA-924D-9F8E-B56F9E4C1BC9}" srcOrd="2" destOrd="0" presId="urn:microsoft.com/office/officeart/2005/8/layout/default"/>
    <dgm:cxn modelId="{EF2030E5-6A64-8141-86E6-1F0F14BE7DAB}" type="presParOf" srcId="{72FCA751-565A-0A40-9BD3-DE48EBCECDB9}" destId="{E6CD4970-A6A4-0E4A-8508-4B5BC2E7B62F}" srcOrd="3" destOrd="0" presId="urn:microsoft.com/office/officeart/2005/8/layout/default"/>
    <dgm:cxn modelId="{8F41A862-88B0-0A4E-9383-6798156C167D}" type="presParOf" srcId="{72FCA751-565A-0A40-9BD3-DE48EBCECDB9}" destId="{E2249FC4-2A48-F049-833F-BD1526B36983}" srcOrd="4" destOrd="0" presId="urn:microsoft.com/office/officeart/2005/8/layout/default"/>
    <dgm:cxn modelId="{0CDA304D-DB37-3C4C-AC89-484DA24A2347}" type="presParOf" srcId="{72FCA751-565A-0A40-9BD3-DE48EBCECDB9}" destId="{FD032B95-3FC7-4542-9203-04A01DBCFB63}" srcOrd="5" destOrd="0" presId="urn:microsoft.com/office/officeart/2005/8/layout/default"/>
    <dgm:cxn modelId="{2FE39B4D-64D2-0C4F-86A3-506F53F36037}" type="presParOf" srcId="{72FCA751-565A-0A40-9BD3-DE48EBCECDB9}" destId="{F8728E01-2909-7646-B70A-99EDA6DFF862}" srcOrd="6" destOrd="0" presId="urn:microsoft.com/office/officeart/2005/8/layout/default"/>
    <dgm:cxn modelId="{52C1E3B0-8C22-184A-8108-F88B053AE20F}" type="presParOf" srcId="{72FCA751-565A-0A40-9BD3-DE48EBCECDB9}" destId="{00140ACF-B52C-654F-9778-326B782A2308}" srcOrd="7" destOrd="0" presId="urn:microsoft.com/office/officeart/2005/8/layout/default"/>
    <dgm:cxn modelId="{DE7A7FC0-6FBE-F147-BA5F-6824FF887DE2}" type="presParOf" srcId="{72FCA751-565A-0A40-9BD3-DE48EBCECDB9}" destId="{C7C3583C-C3FB-A844-83B4-F6EBADAAEC87}" srcOrd="8" destOrd="0" presId="urn:microsoft.com/office/officeart/2005/8/layout/default"/>
    <dgm:cxn modelId="{0A297A0D-D6C9-D44A-B624-5DCB68333465}" type="presParOf" srcId="{72FCA751-565A-0A40-9BD3-DE48EBCECDB9}" destId="{8745E35E-629B-5D44-BC5B-9313FCEB8A17}" srcOrd="9" destOrd="0" presId="urn:microsoft.com/office/officeart/2005/8/layout/default"/>
    <dgm:cxn modelId="{77FC95F9-2602-7642-8C9E-FD69DB6C0420}" type="presParOf" srcId="{72FCA751-565A-0A40-9BD3-DE48EBCECDB9}" destId="{CC7A7397-9129-7144-95EF-C90F746000C4}"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s-MX" sz="4800" b="0" i="0" dirty="0">
              <a:solidFill>
                <a:schemeClr val="bg1"/>
              </a:solidFill>
            </a:rPr>
            <a:t>Base de toda la escuela​ - Los fondos solían servir a todos los estudiantes para poder incrementar los logros</a:t>
          </a:r>
          <a:endParaRPr lang="en-US" sz="4800" b="0" i="0" dirty="0">
            <a:solidFill>
              <a:schemeClr val="bg1"/>
            </a:solidFill>
            <a:latin typeface="Futura Medium" panose="020B0602020204020303" pitchFamily="34" charset="-79"/>
            <a:cs typeface="Futura Medium" panose="020B0602020204020303"/>
          </a:endParaRP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custT="1"/>
      <dgm:spPr>
        <a:solidFill>
          <a:schemeClr val="accent1">
            <a:lumMod val="60000"/>
            <a:lumOff val="40000"/>
          </a:schemeClr>
        </a:solidFill>
      </dgm:spPr>
      <dgm:t>
        <a:bodyPr/>
        <a:lstStyle/>
        <a:p>
          <a:pPr rtl="0"/>
          <a:r>
            <a:rPr lang="es-MX" sz="2800" b="1" i="0" dirty="0">
              <a:solidFill>
                <a:schemeClr val="tx1"/>
              </a:solidFill>
            </a:rPr>
            <a:t>Cantidad de fondos disponibles para este año</a:t>
          </a:r>
          <a:endParaRPr lang="en-US" sz="2800" b="1" i="0" dirty="0">
            <a:solidFill>
              <a:schemeClr val="tx1"/>
            </a:solidFill>
            <a:latin typeface="Futura Medium" panose="020B0602020204020303" pitchFamily="34" charset="-79"/>
            <a:cs typeface="Futura Medium" panose="020B0602020204020303" pitchFamily="34" charset="-79"/>
          </a:endParaRP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124B4EE9-6173-48D8-9ADE-39BC44BA9E37}">
      <dgm:prSet custT="1"/>
      <dgm:spPr/>
      <dgm:t>
        <a:bodyPr/>
        <a:lstStyle/>
        <a:p>
          <a:r>
            <a:rPr lang="en-US" sz="2400" b="1" i="0" dirty="0">
              <a:solidFill>
                <a:schemeClr val="tx1"/>
              </a:solidFill>
            </a:rPr>
            <a:t>$ ________________​</a:t>
          </a:r>
          <a:endParaRPr lang="en-US" sz="2400" b="1" dirty="0">
            <a:solidFill>
              <a:schemeClr val="tx1"/>
            </a:solidFill>
          </a:endParaRPr>
        </a:p>
      </dgm:t>
    </dgm:pt>
    <dgm:pt modelId="{6EC56E59-56D7-4543-A153-671B6F4F48CE}" type="parTrans" cxnId="{29A890C5-85B8-48F0-815E-1296A8CA24BA}">
      <dgm:prSet/>
      <dgm:spPr/>
      <dgm:t>
        <a:bodyPr/>
        <a:lstStyle/>
        <a:p>
          <a:endParaRPr lang="en-US"/>
        </a:p>
      </dgm:t>
    </dgm:pt>
    <dgm:pt modelId="{CEC200F3-E47B-44B0-9199-A2550EDAE223}" type="sibTrans" cxnId="{29A890C5-85B8-48F0-815E-1296A8CA24BA}">
      <dgm:prSet/>
      <dgm:spPr/>
      <dgm:t>
        <a:bodyPr/>
        <a:lstStyle/>
        <a:p>
          <a:endParaRPr lang="en-US"/>
        </a:p>
      </dgm:t>
    </dgm:pt>
    <dgm:pt modelId="{3F84C63A-D92C-4CA8-94CE-792FE27A07E0}">
      <dgm:prSet custT="1"/>
      <dgm:spPr/>
      <dgm:t>
        <a:bodyPr/>
        <a:lstStyle/>
        <a:p>
          <a:r>
            <a:rPr lang="es-MX" sz="2400" b="1" i="0" dirty="0">
              <a:solidFill>
                <a:schemeClr val="tx1"/>
              </a:solidFill>
            </a:rPr>
            <a:t>Los fondos  del Titulo I consisten en:</a:t>
          </a:r>
          <a:r>
            <a:rPr lang="en-US" sz="2400" b="1" i="0" dirty="0">
              <a:solidFill>
                <a:schemeClr val="tx1"/>
              </a:solidFill>
            </a:rPr>
            <a:t>​</a:t>
          </a:r>
          <a:endParaRPr lang="en-US" sz="2400" b="1" dirty="0">
            <a:solidFill>
              <a:schemeClr val="tx1"/>
            </a:solidFill>
          </a:endParaRPr>
        </a:p>
      </dgm:t>
    </dgm:pt>
    <dgm:pt modelId="{0061F358-856C-4D03-B824-129F7455AA2D}" type="parTrans" cxnId="{49F1BF06-5733-4491-973C-1D66D7E41EF7}">
      <dgm:prSet/>
      <dgm:spPr/>
      <dgm:t>
        <a:bodyPr/>
        <a:lstStyle/>
        <a:p>
          <a:endParaRPr lang="en-US"/>
        </a:p>
      </dgm:t>
    </dgm:pt>
    <dgm:pt modelId="{6E8CDCEB-52E9-4B83-8700-A2199A9A6B3F}" type="sibTrans" cxnId="{49F1BF06-5733-4491-973C-1D66D7E41EF7}">
      <dgm:prSet/>
      <dgm:spPr/>
      <dgm:t>
        <a:bodyPr/>
        <a:lstStyle/>
        <a:p>
          <a:endParaRPr lang="en-US"/>
        </a:p>
      </dgm:t>
    </dgm:pt>
    <dgm:pt modelId="{9FDC5D72-DA12-47F4-9990-275386C6A2ED}">
      <dgm:prSet custT="1"/>
      <dgm:spPr/>
      <dgm:t>
        <a:bodyPr/>
        <a:lstStyle/>
        <a:p>
          <a:r>
            <a:rPr lang="es-MX" sz="2400" b="1" i="0" dirty="0">
              <a:solidFill>
                <a:schemeClr val="tx1"/>
              </a:solidFill>
            </a:rPr>
            <a:t>Lista</a:t>
          </a:r>
          <a:r>
            <a:rPr lang="en-US" sz="2400" b="1" i="0" dirty="0">
              <a:solidFill>
                <a:schemeClr val="tx1"/>
              </a:solidFill>
            </a:rPr>
            <a:t>​</a:t>
          </a:r>
          <a:endParaRPr lang="en-US" sz="2400" b="1" dirty="0">
            <a:solidFill>
              <a:schemeClr val="tx1"/>
            </a:solidFill>
          </a:endParaRPr>
        </a:p>
      </dgm:t>
    </dgm:pt>
    <dgm:pt modelId="{89D0801C-755A-4CC4-8D74-EBB9840F96F4}" type="parTrans" cxnId="{B028E022-E206-4765-ACB1-04E772613B0D}">
      <dgm:prSet/>
      <dgm:spPr/>
      <dgm:t>
        <a:bodyPr/>
        <a:lstStyle/>
        <a:p>
          <a:endParaRPr lang="en-US"/>
        </a:p>
      </dgm:t>
    </dgm:pt>
    <dgm:pt modelId="{E194157C-A833-4B4E-B566-68F83BE41A56}" type="sibTrans" cxnId="{B028E022-E206-4765-ACB1-04E772613B0D}">
      <dgm:prSet/>
      <dgm:spPr/>
      <dgm:t>
        <a:bodyPr/>
        <a:lstStyle/>
        <a:p>
          <a:endParaRPr lang="en-US"/>
        </a:p>
      </dgm:t>
    </dgm:pt>
    <dgm:pt modelId="{AE5A777B-896C-49C6-A61B-3B5692D7A397}">
      <dgm:prSet custT="1"/>
      <dgm:spPr/>
      <dgm:t>
        <a:bodyPr/>
        <a:lstStyle/>
        <a:p>
          <a:r>
            <a:rPr lang="es-MX" sz="2400" b="1" i="0" dirty="0">
              <a:solidFill>
                <a:schemeClr val="tx1"/>
              </a:solidFill>
            </a:rPr>
            <a:t>Ejemplos</a:t>
          </a:r>
          <a:endParaRPr lang="en-US" sz="2400" b="1" dirty="0">
            <a:solidFill>
              <a:schemeClr val="tx1"/>
            </a:solidFill>
          </a:endParaRPr>
        </a:p>
      </dgm:t>
    </dgm:pt>
    <dgm:pt modelId="{A5179FF7-29E0-493D-A96F-D5DA3E639C3B}" type="parTrans" cxnId="{A78BD351-2D0D-4368-90CE-7941242819BD}">
      <dgm:prSet/>
      <dgm:spPr/>
      <dgm:t>
        <a:bodyPr/>
        <a:lstStyle/>
        <a:p>
          <a:endParaRPr lang="en-US"/>
        </a:p>
      </dgm:t>
    </dgm:pt>
    <dgm:pt modelId="{251A379C-B1A1-41B1-8441-274CA31E2486}" type="sibTrans" cxnId="{A78BD351-2D0D-4368-90CE-7941242819BD}">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6989" custLinFactNeighborY="-2621">
        <dgm:presLayoutVars>
          <dgm:bulletEnabled val="1"/>
        </dgm:presLayoutVars>
      </dgm:prSet>
      <dgm:spPr/>
    </dgm:pt>
  </dgm:ptLst>
  <dgm:cxnLst>
    <dgm:cxn modelId="{49F1BF06-5733-4491-973C-1D66D7E41EF7}" srcId="{3D87E758-B45D-439B-A99B-CB9A8A2720A1}" destId="{3F84C63A-D92C-4CA8-94CE-792FE27A07E0}" srcOrd="1" destOrd="0" parTransId="{0061F358-856C-4D03-B824-129F7455AA2D}" sibTransId="{6E8CDCEB-52E9-4B83-8700-A2199A9A6B3F}"/>
    <dgm:cxn modelId="{349BA21A-7C25-4886-82C1-60AA8C9E58F4}" type="presOf" srcId="{124B4EE9-6173-48D8-9ADE-39BC44BA9E37}" destId="{28762C2A-3A79-41FB-B2E8-7576A05378E5}" srcOrd="0" destOrd="1" presId="urn:microsoft.com/office/officeart/2005/8/layout/process1"/>
    <dgm:cxn modelId="{B028E022-E206-4765-ACB1-04E772613B0D}" srcId="{3D87E758-B45D-439B-A99B-CB9A8A2720A1}" destId="{9FDC5D72-DA12-47F4-9990-275386C6A2ED}" srcOrd="2" destOrd="0" parTransId="{89D0801C-755A-4CC4-8D74-EBB9840F96F4}" sibTransId="{E194157C-A833-4B4E-B566-68F83BE41A56}"/>
    <dgm:cxn modelId="{92839364-A95B-4117-A9D7-FE4269B94BDD}" type="presOf" srcId="{3D87E758-B45D-439B-A99B-CB9A8A2720A1}" destId="{28762C2A-3A79-41FB-B2E8-7576A05378E5}" srcOrd="0" destOrd="0" presId="urn:microsoft.com/office/officeart/2005/8/layout/process1"/>
    <dgm:cxn modelId="{DC02CF48-E6B2-4549-B7C4-AB8B09786FBD}" type="presOf" srcId="{9FDC5D72-DA12-47F4-9990-275386C6A2ED}" destId="{28762C2A-3A79-41FB-B2E8-7576A05378E5}" srcOrd="0" destOrd="3" presId="urn:microsoft.com/office/officeart/2005/8/layout/process1"/>
    <dgm:cxn modelId="{5021C66C-13C3-4585-A9CF-826F95C5B613}" type="presOf" srcId="{3726441C-9686-447C-BF80-61EE663F4362}" destId="{4C21B9E4-EE86-4788-98DA-BB8772FC7433}" srcOrd="0" destOrd="0" presId="urn:microsoft.com/office/officeart/2005/8/layout/process1"/>
    <dgm:cxn modelId="{A78BD351-2D0D-4368-90CE-7941242819BD}" srcId="{3D87E758-B45D-439B-A99B-CB9A8A2720A1}" destId="{AE5A777B-896C-49C6-A61B-3B5692D7A397}" srcOrd="3" destOrd="0" parTransId="{A5179FF7-29E0-493D-A96F-D5DA3E639C3B}" sibTransId="{251A379C-B1A1-41B1-8441-274CA31E2486}"/>
    <dgm:cxn modelId="{04DAA378-9539-457B-8CE9-606D013A8C0B}" srcId="{3726441C-9686-447C-BF80-61EE663F4362}" destId="{3D87E758-B45D-439B-A99B-CB9A8A2720A1}" srcOrd="0" destOrd="0" parTransId="{8C1EB5D8-A60F-4563-B083-947146B4E30C}" sibTransId="{4C54879B-E04F-4C0C-A1D8-8AD66FC1F0F4}"/>
    <dgm:cxn modelId="{798234C2-4484-4FAB-A7CD-4B3431607B4F}" type="presOf" srcId="{3F84C63A-D92C-4CA8-94CE-792FE27A07E0}" destId="{28762C2A-3A79-41FB-B2E8-7576A05378E5}" srcOrd="0" destOrd="2" presId="urn:microsoft.com/office/officeart/2005/8/layout/process1"/>
    <dgm:cxn modelId="{29A890C5-85B8-48F0-815E-1296A8CA24BA}" srcId="{3D87E758-B45D-439B-A99B-CB9A8A2720A1}" destId="{124B4EE9-6173-48D8-9ADE-39BC44BA9E37}" srcOrd="0" destOrd="0" parTransId="{6EC56E59-56D7-4543-A153-671B6F4F48CE}" sibTransId="{CEC200F3-E47B-44B0-9199-A2550EDAE223}"/>
    <dgm:cxn modelId="{6EFD59CF-E10B-4CDF-BB23-9816E3FE8E0A}" type="presOf" srcId="{AE5A777B-896C-49C6-A61B-3B5692D7A397}" destId="{28762C2A-3A79-41FB-B2E8-7576A05378E5}" srcOrd="0" destOrd="4" presId="urn:microsoft.com/office/officeart/2005/8/layout/process1"/>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49EC62-6AC7-4023-BCFF-AD328830706D}" type="doc">
      <dgm:prSet loTypeId="urn:microsoft.com/office/officeart/2005/8/layout/list1" loCatId="list" qsTypeId="urn:microsoft.com/office/officeart/2005/8/quickstyle/simple1" qsCatId="simple" csTypeId="urn:microsoft.com/office/officeart/2005/8/colors/accent1_3" csCatId="accent1" phldr="1"/>
      <dgm:spPr/>
      <dgm:t>
        <a:bodyPr/>
        <a:lstStyle/>
        <a:p>
          <a:endParaRPr lang="en-US"/>
        </a:p>
      </dgm:t>
    </dgm:pt>
    <dgm:pt modelId="{BB7E9C81-F08A-4C8B-81F1-FF2E6C81EDA0}">
      <dgm:prSet custT="1"/>
      <dgm:spPr>
        <a:solidFill>
          <a:srgbClr val="DAE3F3"/>
        </a:solidFill>
      </dgm:spPr>
      <dgm:t>
        <a:bodyPr>
          <a:scene3d>
            <a:camera prst="orthographicFront"/>
            <a:lightRig rig="threePt" dir="t"/>
          </a:scene3d>
          <a:sp3d prstMaterial="dkEdge"/>
        </a:bodyPr>
        <a:lstStyle/>
        <a:p>
          <a:pPr rtl="0"/>
          <a:r>
            <a:rPr lang="es-MX" sz="2400" b="1" dirty="0">
              <a:solidFill>
                <a:schemeClr val="tx1"/>
              </a:solidFill>
            </a:rPr>
            <a:t>Boleta de calificaciones individual sobre el progreso de su hijo</a:t>
          </a:r>
          <a:endParaRPr lang="en-US" sz="2400" b="1" dirty="0">
            <a:solidFill>
              <a:schemeClr val="tx1"/>
            </a:solidFill>
          </a:endParaRP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F01B5DF0-4097-4894-A2C4-F91810B4A41B}">
      <dgm:prSet custT="1"/>
      <dgm:spPr>
        <a:solidFill>
          <a:srgbClr val="99B2DF"/>
        </a:solidFill>
      </dgm:spPr>
      <dgm:t>
        <a:bodyPr/>
        <a:lstStyle/>
        <a:p>
          <a:r>
            <a:rPr lang="es-MX" sz="2400" b="1" dirty="0">
              <a:solidFill>
                <a:schemeClr val="tx1"/>
              </a:solidFill>
            </a:rPr>
            <a:t>Informaciones sobre evaluaciones estatales y locales</a:t>
          </a:r>
          <a:endParaRPr lang="en-US" sz="2400" b="1" dirty="0">
            <a:solidFill>
              <a:schemeClr val="tx1"/>
            </a:solidFill>
          </a:endParaRPr>
        </a:p>
      </dgm:t>
    </dgm:pt>
    <dgm:pt modelId="{F79092F7-3372-4B81-8259-31197FF8A3E7}" type="parTrans" cxnId="{74F8BB60-22C5-4BFA-B005-B5BBDFEDF0A1}">
      <dgm:prSet/>
      <dgm:spPr/>
      <dgm:t>
        <a:bodyPr/>
        <a:lstStyle/>
        <a:p>
          <a:endParaRPr lang="en-US"/>
        </a:p>
      </dgm:t>
    </dgm:pt>
    <dgm:pt modelId="{A557B988-5854-4338-B778-0CA75B9B1EC7}" type="sibTrans" cxnId="{74F8BB60-22C5-4BFA-B005-B5BBDFEDF0A1}">
      <dgm:prSet/>
      <dgm:spPr/>
      <dgm:t>
        <a:bodyPr/>
        <a:lstStyle/>
        <a:p>
          <a:endParaRPr lang="en-US"/>
        </a:p>
      </dgm:t>
    </dgm:pt>
    <dgm:pt modelId="{17713846-F398-40B2-A659-2804F44FE454}">
      <dgm:prSet custT="1"/>
      <dgm:spPr>
        <a:ln w="28575">
          <a:solidFill>
            <a:srgbClr val="A5A5A5"/>
          </a:solidFill>
        </a:ln>
      </dgm:spPr>
      <dgm:t>
        <a:bodyPr/>
        <a:lstStyle/>
        <a:p>
          <a:pPr rtl="0"/>
          <a:r>
            <a:rPr lang="es-MX" sz="2400" b="1">
              <a:solidFill>
                <a:schemeClr val="tx1"/>
              </a:solidFill>
            </a:rPr>
            <a:t>Materia evaluada</a:t>
          </a:r>
          <a:endParaRPr lang="en-US" sz="2400" b="1" dirty="0">
            <a:solidFill>
              <a:schemeClr val="tx1"/>
            </a:solidFill>
          </a:endParaRPr>
        </a:p>
      </dgm:t>
    </dgm:pt>
    <dgm:pt modelId="{DDE52F1E-73F8-43BD-B7DA-9162981AFD0D}" type="parTrans" cxnId="{9DFBA015-C49E-48B8-9E2F-930E4DB64797}">
      <dgm:prSet/>
      <dgm:spPr/>
      <dgm:t>
        <a:bodyPr/>
        <a:lstStyle/>
        <a:p>
          <a:endParaRPr lang="en-US"/>
        </a:p>
      </dgm:t>
    </dgm:pt>
    <dgm:pt modelId="{CD7C81BE-147E-40DD-97BF-59DC922485A4}" type="sibTrans" cxnId="{9DFBA015-C49E-48B8-9E2F-930E4DB64797}">
      <dgm:prSet/>
      <dgm:spPr/>
      <dgm:t>
        <a:bodyPr/>
        <a:lstStyle/>
        <a:p>
          <a:endParaRPr lang="en-US"/>
        </a:p>
      </dgm:t>
    </dgm:pt>
    <dgm:pt modelId="{FC9BB832-186D-48FF-84B5-59866AF8CDFA}">
      <dgm:prSet custT="1"/>
      <dgm:spPr>
        <a:ln w="28575">
          <a:solidFill>
            <a:srgbClr val="A5A5A5"/>
          </a:solidFill>
        </a:ln>
      </dgm:spPr>
      <dgm:t>
        <a:bodyPr/>
        <a:lstStyle/>
        <a:p>
          <a:r>
            <a:rPr lang="es-MX" sz="2400" b="1" dirty="0">
              <a:solidFill>
                <a:schemeClr val="tx1"/>
              </a:solidFill>
            </a:rPr>
            <a:t>El propósito de la evaluación</a:t>
          </a:r>
          <a:endParaRPr lang="en-US" sz="2400" b="1" dirty="0">
            <a:solidFill>
              <a:schemeClr val="tx1"/>
            </a:solidFill>
          </a:endParaRPr>
        </a:p>
      </dgm:t>
    </dgm:pt>
    <dgm:pt modelId="{DA1BC8B7-DA9E-43A0-B8B5-A65652AED7CC}" type="parTrans" cxnId="{60B9B507-22BB-4F54-8E2C-5F5F15D478F6}">
      <dgm:prSet/>
      <dgm:spPr/>
      <dgm:t>
        <a:bodyPr/>
        <a:lstStyle/>
        <a:p>
          <a:endParaRPr lang="en-US"/>
        </a:p>
      </dgm:t>
    </dgm:pt>
    <dgm:pt modelId="{C1BA91CF-0480-45B8-8A94-F51CC86B32C6}" type="sibTrans" cxnId="{60B9B507-22BB-4F54-8E2C-5F5F15D478F6}">
      <dgm:prSet/>
      <dgm:spPr/>
      <dgm:t>
        <a:bodyPr/>
        <a:lstStyle/>
        <a:p>
          <a:endParaRPr lang="en-US"/>
        </a:p>
      </dgm:t>
    </dgm:pt>
    <dgm:pt modelId="{65C7F0B6-378E-4221-B883-E6AAF6251385}">
      <dgm:prSet custT="1"/>
      <dgm:spPr>
        <a:solidFill>
          <a:srgbClr val="8FAADC"/>
        </a:solidFill>
      </dgm:spPr>
      <dgm:t>
        <a:bodyPr/>
        <a:lstStyle/>
        <a:p>
          <a:r>
            <a:rPr lang="es-MX" sz="2200" b="1" dirty="0">
              <a:solidFill>
                <a:schemeClr val="tx1"/>
              </a:solidFill>
            </a:rPr>
            <a:t>El derecho que tienen los padres de participar en los programas de la escuela y como hacerlo</a:t>
          </a:r>
          <a:endParaRPr lang="en-US" sz="2200" b="1" dirty="0">
            <a:solidFill>
              <a:schemeClr val="tx1"/>
            </a:solidFill>
          </a:endParaRPr>
        </a:p>
      </dgm:t>
    </dgm:pt>
    <dgm:pt modelId="{BD57BC58-0F96-4004-B43F-42D531721B16}" type="parTrans" cxnId="{9F9B1D15-4DB0-4058-9823-B2B6BDF43E7E}">
      <dgm:prSet/>
      <dgm:spPr/>
      <dgm:t>
        <a:bodyPr/>
        <a:lstStyle/>
        <a:p>
          <a:endParaRPr lang="en-US"/>
        </a:p>
      </dgm:t>
    </dgm:pt>
    <dgm:pt modelId="{D3841E82-0337-4A8F-8FF9-4285A83AE063}" type="sibTrans" cxnId="{9F9B1D15-4DB0-4058-9823-B2B6BDF43E7E}">
      <dgm:prSet/>
      <dgm:spPr/>
      <dgm:t>
        <a:bodyPr/>
        <a:lstStyle/>
        <a:p>
          <a:endParaRPr lang="en-US"/>
        </a:p>
      </dgm:t>
    </dgm:pt>
    <dgm:pt modelId="{3C207F48-EC8A-4367-9605-EB38A644E3F7}">
      <dgm:prSet custT="1"/>
      <dgm:spPr>
        <a:ln w="28575">
          <a:solidFill>
            <a:srgbClr val="FFC000"/>
          </a:solidFill>
        </a:ln>
      </dgm:spPr>
      <dgm:t>
        <a:bodyPr/>
        <a:lstStyle/>
        <a:p>
          <a:r>
            <a:rPr lang="es-MX" sz="2400" b="1" dirty="0">
              <a:solidFill>
                <a:schemeClr val="tx1"/>
              </a:solidFill>
            </a:rPr>
            <a:t>Ser voluntario</a:t>
          </a:r>
          <a:endParaRPr lang="en-US" sz="2400" b="1" dirty="0">
            <a:solidFill>
              <a:schemeClr val="tx1"/>
            </a:solidFill>
          </a:endParaRPr>
        </a:p>
      </dgm:t>
    </dgm:pt>
    <dgm:pt modelId="{3091C21A-AE81-464C-8AC5-540CCCCDDAE5}" type="parTrans" cxnId="{898DBFC5-78B3-416F-B221-E1EED6DBD837}">
      <dgm:prSet/>
      <dgm:spPr/>
      <dgm:t>
        <a:bodyPr/>
        <a:lstStyle/>
        <a:p>
          <a:endParaRPr lang="en-US"/>
        </a:p>
      </dgm:t>
    </dgm:pt>
    <dgm:pt modelId="{3ECB9482-5C55-4EBA-AF74-41FD87A7E952}" type="sibTrans" cxnId="{898DBFC5-78B3-416F-B221-E1EED6DBD837}">
      <dgm:prSet/>
      <dgm:spPr/>
      <dgm:t>
        <a:bodyPr/>
        <a:lstStyle/>
        <a:p>
          <a:endParaRPr lang="en-US"/>
        </a:p>
      </dgm:t>
    </dgm:pt>
    <dgm:pt modelId="{DF5FB13E-650C-4AA2-A997-56E43B4BBFC5}">
      <dgm:prSet custT="1"/>
      <dgm:spPr>
        <a:ln w="28575">
          <a:solidFill>
            <a:srgbClr val="FFC000"/>
          </a:solidFill>
        </a:ln>
      </dgm:spPr>
      <dgm:t>
        <a:bodyPr/>
        <a:lstStyle/>
        <a:p>
          <a:r>
            <a:rPr lang="es-MX" sz="2400" b="1" dirty="0">
              <a:solidFill>
                <a:schemeClr val="tx1"/>
              </a:solidFill>
            </a:rPr>
            <a:t>Juntas flexibles</a:t>
          </a:r>
          <a:endParaRPr lang="en-US" sz="2400" b="1" dirty="0">
            <a:solidFill>
              <a:schemeClr val="tx1"/>
            </a:solidFill>
          </a:endParaRPr>
        </a:p>
      </dgm:t>
    </dgm:pt>
    <dgm:pt modelId="{D537A645-4803-4A0D-BFF6-E00BF5438E4B}" type="parTrans" cxnId="{C68D083A-3DEC-4E3D-9598-186BF3881312}">
      <dgm:prSet/>
      <dgm:spPr/>
      <dgm:t>
        <a:bodyPr/>
        <a:lstStyle/>
        <a:p>
          <a:endParaRPr lang="en-US"/>
        </a:p>
      </dgm:t>
    </dgm:pt>
    <dgm:pt modelId="{788526C0-03F1-429E-B55A-3C7A4A568397}" type="sibTrans" cxnId="{C68D083A-3DEC-4E3D-9598-186BF3881312}">
      <dgm:prSet/>
      <dgm:spPr/>
      <dgm:t>
        <a:bodyPr/>
        <a:lstStyle/>
        <a:p>
          <a:endParaRPr lang="en-US"/>
        </a:p>
      </dgm:t>
    </dgm:pt>
    <dgm:pt modelId="{E2F6A3FD-6A87-4FEB-908B-2A9B3762D6E0}">
      <dgm:prSet custT="1"/>
      <dgm:spPr>
        <a:ln w="28575">
          <a:solidFill>
            <a:srgbClr val="FFC000"/>
          </a:solidFill>
        </a:ln>
      </dgm:spPr>
      <dgm:t>
        <a:bodyPr/>
        <a:lstStyle/>
        <a:p>
          <a:r>
            <a:rPr lang="es-MX" sz="2400" b="1" dirty="0">
              <a:solidFill>
                <a:schemeClr val="tx1"/>
              </a:solidFill>
            </a:rPr>
            <a:t>Juntas mensuales</a:t>
          </a:r>
          <a:endParaRPr lang="en-US" sz="2400" b="1" dirty="0">
            <a:solidFill>
              <a:schemeClr val="tx1"/>
            </a:solidFill>
          </a:endParaRPr>
        </a:p>
      </dgm:t>
    </dgm:pt>
    <dgm:pt modelId="{2BDBA612-8336-4237-BAB3-7611D8FA7FCC}" type="parTrans" cxnId="{07FB5AEC-D8C9-40A2-BDC8-E5780DC115BF}">
      <dgm:prSet/>
      <dgm:spPr/>
      <dgm:t>
        <a:bodyPr/>
        <a:lstStyle/>
        <a:p>
          <a:endParaRPr lang="en-US"/>
        </a:p>
      </dgm:t>
    </dgm:pt>
    <dgm:pt modelId="{10C004FB-FE80-4937-ACB0-EBBEAE6A6F22}" type="sibTrans" cxnId="{07FB5AEC-D8C9-40A2-BDC8-E5780DC115BF}">
      <dgm:prSet/>
      <dgm:spPr/>
      <dgm:t>
        <a:bodyPr/>
        <a:lstStyle/>
        <a:p>
          <a:endParaRPr lang="en-US"/>
        </a:p>
      </dgm:t>
    </dgm:pt>
    <dgm:pt modelId="{B5760BF2-769E-4F68-B15F-AACFBEA1B2A8}">
      <dgm:prSet custT="1"/>
      <dgm:spPr>
        <a:ln w="28575">
          <a:solidFill>
            <a:srgbClr val="FFC000"/>
          </a:solidFill>
        </a:ln>
      </dgm:spPr>
      <dgm:t>
        <a:bodyPr/>
        <a:lstStyle/>
        <a:p>
          <a:r>
            <a:rPr lang="es-MX" sz="2400" b="1" dirty="0">
              <a:solidFill>
                <a:schemeClr val="tx1"/>
              </a:solidFill>
            </a:rPr>
            <a:t>Otro</a:t>
          </a:r>
          <a:endParaRPr lang="en-US" sz="2400" b="1" dirty="0">
            <a:solidFill>
              <a:schemeClr val="tx1"/>
            </a:solidFill>
          </a:endParaRPr>
        </a:p>
      </dgm:t>
    </dgm:pt>
    <dgm:pt modelId="{FE225EA2-F9D6-41FD-8D6D-36DF70F5FEBB}" type="parTrans" cxnId="{436EE5C2-FC45-4918-8D47-BBB20809B2DE}">
      <dgm:prSet/>
      <dgm:spPr/>
      <dgm:t>
        <a:bodyPr/>
        <a:lstStyle/>
        <a:p>
          <a:endParaRPr lang="en-US"/>
        </a:p>
      </dgm:t>
    </dgm:pt>
    <dgm:pt modelId="{CC939964-8035-4A89-A630-6171C94F4CAF}" type="sibTrans" cxnId="{436EE5C2-FC45-4918-8D47-BBB20809B2DE}">
      <dgm:prSet/>
      <dgm:spPr/>
      <dgm:t>
        <a:bodyPr/>
        <a:lstStyle/>
        <a:p>
          <a:endParaRPr lang="en-US"/>
        </a:p>
      </dgm:t>
    </dgm:pt>
    <dgm:pt modelId="{CF0B9D2B-193B-47C5-BA6A-ADBD91F08AD9}" type="pres">
      <dgm:prSet presAssocID="{FB49EC62-6AC7-4023-BCFF-AD328830706D}" presName="linear" presStyleCnt="0">
        <dgm:presLayoutVars>
          <dgm:dir/>
          <dgm:animLvl val="lvl"/>
          <dgm:resizeHandles val="exact"/>
        </dgm:presLayoutVars>
      </dgm:prSet>
      <dgm:spPr/>
    </dgm:pt>
    <dgm:pt modelId="{FC20D528-0FAF-4CA9-9B5A-CDEA83C15F2D}" type="pres">
      <dgm:prSet presAssocID="{BB7E9C81-F08A-4C8B-81F1-FF2E6C81EDA0}" presName="parentLin" presStyleCnt="0"/>
      <dgm:spPr/>
    </dgm:pt>
    <dgm:pt modelId="{CEAADF90-5A3C-47A6-9AAB-00C5390BF52B}" type="pres">
      <dgm:prSet presAssocID="{BB7E9C81-F08A-4C8B-81F1-FF2E6C81EDA0}" presName="parentLeftMargin" presStyleLbl="node1" presStyleIdx="0" presStyleCnt="3"/>
      <dgm:spPr/>
    </dgm:pt>
    <dgm:pt modelId="{5269417C-79B1-4A83-AAA3-CE204B652A07}" type="pres">
      <dgm:prSet presAssocID="{BB7E9C81-F08A-4C8B-81F1-FF2E6C81EDA0}" presName="parentText" presStyleLbl="node1" presStyleIdx="0" presStyleCnt="3">
        <dgm:presLayoutVars>
          <dgm:chMax val="0"/>
          <dgm:bulletEnabled val="1"/>
        </dgm:presLayoutVars>
      </dgm:prSet>
      <dgm:spPr/>
    </dgm:pt>
    <dgm:pt modelId="{65384C24-11BC-4E72-B8A8-3A3CE0D5D40B}" type="pres">
      <dgm:prSet presAssocID="{BB7E9C81-F08A-4C8B-81F1-FF2E6C81EDA0}" presName="negativeSpace" presStyleCnt="0"/>
      <dgm:spPr/>
    </dgm:pt>
    <dgm:pt modelId="{565C45D4-5E7B-4720-89DB-423370BAB91D}" type="pres">
      <dgm:prSet presAssocID="{BB7E9C81-F08A-4C8B-81F1-FF2E6C81EDA0}" presName="childText" presStyleLbl="conFgAcc1" presStyleIdx="0" presStyleCnt="3">
        <dgm:presLayoutVars>
          <dgm:bulletEnabled val="1"/>
        </dgm:presLayoutVars>
      </dgm:prSet>
      <dgm:spPr>
        <a:ln w="28575">
          <a:solidFill>
            <a:schemeClr val="accent2"/>
          </a:solidFill>
        </a:ln>
      </dgm:spPr>
    </dgm:pt>
    <dgm:pt modelId="{664589CF-2A22-4C81-BDA3-0D20A707A87C}" type="pres">
      <dgm:prSet presAssocID="{544E3BF0-664B-4489-AF79-ACFFD952D79F}" presName="spaceBetweenRectangles" presStyleCnt="0"/>
      <dgm:spPr/>
    </dgm:pt>
    <dgm:pt modelId="{D4C2BCF2-F5B9-415C-9472-44BC84B9E96A}" type="pres">
      <dgm:prSet presAssocID="{F01B5DF0-4097-4894-A2C4-F91810B4A41B}" presName="parentLin" presStyleCnt="0"/>
      <dgm:spPr/>
    </dgm:pt>
    <dgm:pt modelId="{3F3C3EA8-79AE-419E-9792-39EA72A0C1E1}" type="pres">
      <dgm:prSet presAssocID="{F01B5DF0-4097-4894-A2C4-F91810B4A41B}" presName="parentLeftMargin" presStyleLbl="node1" presStyleIdx="0" presStyleCnt="3"/>
      <dgm:spPr/>
    </dgm:pt>
    <dgm:pt modelId="{49DF0041-B24E-415F-9CE0-962EE7DF0F3E}" type="pres">
      <dgm:prSet presAssocID="{F01B5DF0-4097-4894-A2C4-F91810B4A41B}" presName="parentText" presStyleLbl="node1" presStyleIdx="1" presStyleCnt="3">
        <dgm:presLayoutVars>
          <dgm:chMax val="0"/>
          <dgm:bulletEnabled val="1"/>
        </dgm:presLayoutVars>
      </dgm:prSet>
      <dgm:spPr/>
    </dgm:pt>
    <dgm:pt modelId="{2E5B7429-52FB-453B-A99A-2D225AEE5952}" type="pres">
      <dgm:prSet presAssocID="{F01B5DF0-4097-4894-A2C4-F91810B4A41B}" presName="negativeSpace" presStyleCnt="0"/>
      <dgm:spPr/>
    </dgm:pt>
    <dgm:pt modelId="{93334CB3-3751-4643-8E53-7DC453E25C58}" type="pres">
      <dgm:prSet presAssocID="{F01B5DF0-4097-4894-A2C4-F91810B4A41B}" presName="childText" presStyleLbl="conFgAcc1" presStyleIdx="1" presStyleCnt="3">
        <dgm:presLayoutVars>
          <dgm:bulletEnabled val="1"/>
        </dgm:presLayoutVars>
      </dgm:prSet>
      <dgm:spPr/>
    </dgm:pt>
    <dgm:pt modelId="{89B31212-3A0A-4262-A2DB-886FF472241C}" type="pres">
      <dgm:prSet presAssocID="{A557B988-5854-4338-B778-0CA75B9B1EC7}" presName="spaceBetweenRectangles" presStyleCnt="0"/>
      <dgm:spPr/>
    </dgm:pt>
    <dgm:pt modelId="{A988F558-3492-4EF8-AAB7-E77DCD59D336}" type="pres">
      <dgm:prSet presAssocID="{65C7F0B6-378E-4221-B883-E6AAF6251385}" presName="parentLin" presStyleCnt="0"/>
      <dgm:spPr/>
    </dgm:pt>
    <dgm:pt modelId="{EEAA9441-204F-4BCA-9B66-C64DF139F272}" type="pres">
      <dgm:prSet presAssocID="{65C7F0B6-378E-4221-B883-E6AAF6251385}" presName="parentLeftMargin" presStyleLbl="node1" presStyleIdx="1" presStyleCnt="3"/>
      <dgm:spPr/>
    </dgm:pt>
    <dgm:pt modelId="{81B5361D-22B3-4B3B-9255-C77FF57C91C5}" type="pres">
      <dgm:prSet presAssocID="{65C7F0B6-378E-4221-B883-E6AAF6251385}" presName="parentText" presStyleLbl="node1" presStyleIdx="2" presStyleCnt="3">
        <dgm:presLayoutVars>
          <dgm:chMax val="0"/>
          <dgm:bulletEnabled val="1"/>
        </dgm:presLayoutVars>
      </dgm:prSet>
      <dgm:spPr/>
    </dgm:pt>
    <dgm:pt modelId="{86A1B13A-4D06-48A2-8C20-085F65F5B9BD}" type="pres">
      <dgm:prSet presAssocID="{65C7F0B6-378E-4221-B883-E6AAF6251385}" presName="negativeSpace" presStyleCnt="0"/>
      <dgm:spPr/>
    </dgm:pt>
    <dgm:pt modelId="{3C64D6BB-DB73-4EF7-8091-C168D46184D3}" type="pres">
      <dgm:prSet presAssocID="{65C7F0B6-378E-4221-B883-E6AAF6251385}" presName="childText" presStyleLbl="conFgAcc1" presStyleIdx="2" presStyleCnt="3">
        <dgm:presLayoutVars>
          <dgm:bulletEnabled val="1"/>
        </dgm:presLayoutVars>
      </dgm:prSet>
      <dgm:spPr/>
    </dgm:pt>
  </dgm:ptLst>
  <dgm:cxnLst>
    <dgm:cxn modelId="{60B9B507-22BB-4F54-8E2C-5F5F15D478F6}" srcId="{F01B5DF0-4097-4894-A2C4-F91810B4A41B}" destId="{FC9BB832-186D-48FF-84B5-59866AF8CDFA}" srcOrd="1" destOrd="0" parTransId="{DA1BC8B7-DA9E-43A0-B8B5-A65652AED7CC}" sibTransId="{C1BA91CF-0480-45B8-8A94-F51CC86B32C6}"/>
    <dgm:cxn modelId="{9F9B1D15-4DB0-4058-9823-B2B6BDF43E7E}" srcId="{FB49EC62-6AC7-4023-BCFF-AD328830706D}" destId="{65C7F0B6-378E-4221-B883-E6AAF6251385}" srcOrd="2" destOrd="0" parTransId="{BD57BC58-0F96-4004-B43F-42D531721B16}" sibTransId="{D3841E82-0337-4A8F-8FF9-4285A83AE063}"/>
    <dgm:cxn modelId="{9DFBA015-C49E-48B8-9E2F-930E4DB64797}" srcId="{F01B5DF0-4097-4894-A2C4-F91810B4A41B}" destId="{17713846-F398-40B2-A659-2804F44FE454}" srcOrd="0" destOrd="0" parTransId="{DDE52F1E-73F8-43BD-B7DA-9162981AFD0D}" sibTransId="{CD7C81BE-147E-40DD-97BF-59DC922485A4}"/>
    <dgm:cxn modelId="{C68D083A-3DEC-4E3D-9598-186BF3881312}" srcId="{65C7F0B6-378E-4221-B883-E6AAF6251385}" destId="{DF5FB13E-650C-4AA2-A997-56E43B4BBFC5}" srcOrd="1" destOrd="0" parTransId="{D537A645-4803-4A0D-BFF6-E00BF5438E4B}" sibTransId="{788526C0-03F1-429E-B55A-3C7A4A568397}"/>
    <dgm:cxn modelId="{74F8BB60-22C5-4BFA-B005-B5BBDFEDF0A1}" srcId="{FB49EC62-6AC7-4023-BCFF-AD328830706D}" destId="{F01B5DF0-4097-4894-A2C4-F91810B4A41B}" srcOrd="1" destOrd="0" parTransId="{F79092F7-3372-4B81-8259-31197FF8A3E7}" sibTransId="{A557B988-5854-4338-B778-0CA75B9B1EC7}"/>
    <dgm:cxn modelId="{2F3A4E69-0844-4F12-9DC4-28B63DCB537D}" type="presOf" srcId="{BB7E9C81-F08A-4C8B-81F1-FF2E6C81EDA0}" destId="{5269417C-79B1-4A83-AAA3-CE204B652A07}" srcOrd="1" destOrd="0" presId="urn:microsoft.com/office/officeart/2005/8/layout/list1"/>
    <dgm:cxn modelId="{1314BF5A-48DE-44DD-97F1-E34D420C56B2}" type="presOf" srcId="{B5760BF2-769E-4F68-B15F-AACFBEA1B2A8}" destId="{3C64D6BB-DB73-4EF7-8091-C168D46184D3}" srcOrd="0" destOrd="3" presId="urn:microsoft.com/office/officeart/2005/8/layout/list1"/>
    <dgm:cxn modelId="{70D0C87F-56C5-4C41-A7DC-A2D460087885}" type="presOf" srcId="{DF5FB13E-650C-4AA2-A997-56E43B4BBFC5}" destId="{3C64D6BB-DB73-4EF7-8091-C168D46184D3}" srcOrd="0" destOrd="1" presId="urn:microsoft.com/office/officeart/2005/8/layout/list1"/>
    <dgm:cxn modelId="{7AC16283-D0C3-47E0-B9A4-BAF4E2F9B053}" type="presOf" srcId="{F01B5DF0-4097-4894-A2C4-F91810B4A41B}" destId="{3F3C3EA8-79AE-419E-9792-39EA72A0C1E1}" srcOrd="0" destOrd="0" presId="urn:microsoft.com/office/officeart/2005/8/layout/list1"/>
    <dgm:cxn modelId="{D4F2A994-CDC5-4B95-9F25-6F96E4CFF90C}" srcId="{FB49EC62-6AC7-4023-BCFF-AD328830706D}" destId="{BB7E9C81-F08A-4C8B-81F1-FF2E6C81EDA0}" srcOrd="0" destOrd="0" parTransId="{64DBB662-6DA5-4B46-8F92-CEFEFABAC61A}" sibTransId="{544E3BF0-664B-4489-AF79-ACFFD952D79F}"/>
    <dgm:cxn modelId="{E78AA5AB-00B2-4E03-AD43-05762AFD55CE}" type="presOf" srcId="{FC9BB832-186D-48FF-84B5-59866AF8CDFA}" destId="{93334CB3-3751-4643-8E53-7DC453E25C58}" srcOrd="0" destOrd="1" presId="urn:microsoft.com/office/officeart/2005/8/layout/list1"/>
    <dgm:cxn modelId="{03B5C0AD-3827-417F-B098-3A3CDAEAFEEA}" type="presOf" srcId="{FB49EC62-6AC7-4023-BCFF-AD328830706D}" destId="{CF0B9D2B-193B-47C5-BA6A-ADBD91F08AD9}" srcOrd="0" destOrd="0" presId="urn:microsoft.com/office/officeart/2005/8/layout/list1"/>
    <dgm:cxn modelId="{436EE5C2-FC45-4918-8D47-BBB20809B2DE}" srcId="{65C7F0B6-378E-4221-B883-E6AAF6251385}" destId="{B5760BF2-769E-4F68-B15F-AACFBEA1B2A8}" srcOrd="3" destOrd="0" parTransId="{FE225EA2-F9D6-41FD-8D6D-36DF70F5FEBB}" sibTransId="{CC939964-8035-4A89-A630-6171C94F4CAF}"/>
    <dgm:cxn modelId="{006EDCC4-1448-4333-9230-BA3DE66F0D8B}" type="presOf" srcId="{65C7F0B6-378E-4221-B883-E6AAF6251385}" destId="{81B5361D-22B3-4B3B-9255-C77FF57C91C5}" srcOrd="1" destOrd="0" presId="urn:microsoft.com/office/officeart/2005/8/layout/list1"/>
    <dgm:cxn modelId="{898DBFC5-78B3-416F-B221-E1EED6DBD837}" srcId="{65C7F0B6-378E-4221-B883-E6AAF6251385}" destId="{3C207F48-EC8A-4367-9605-EB38A644E3F7}" srcOrd="0" destOrd="0" parTransId="{3091C21A-AE81-464C-8AC5-540CCCCDDAE5}" sibTransId="{3ECB9482-5C55-4EBA-AF74-41FD87A7E952}"/>
    <dgm:cxn modelId="{ECC9B0C9-CE8D-434A-8D11-77C4678E8723}" type="presOf" srcId="{F01B5DF0-4097-4894-A2C4-F91810B4A41B}" destId="{49DF0041-B24E-415F-9CE0-962EE7DF0F3E}" srcOrd="1" destOrd="0" presId="urn:microsoft.com/office/officeart/2005/8/layout/list1"/>
    <dgm:cxn modelId="{DCAFB2D2-1A76-4B99-8B7F-3FEC18433430}" type="presOf" srcId="{BB7E9C81-F08A-4C8B-81F1-FF2E6C81EDA0}" destId="{CEAADF90-5A3C-47A6-9AAB-00C5390BF52B}" srcOrd="0" destOrd="0" presId="urn:microsoft.com/office/officeart/2005/8/layout/list1"/>
    <dgm:cxn modelId="{4F255DDD-D92C-4B0F-8A2B-0DFC2790580E}" type="presOf" srcId="{65C7F0B6-378E-4221-B883-E6AAF6251385}" destId="{EEAA9441-204F-4BCA-9B66-C64DF139F272}" srcOrd="0" destOrd="0" presId="urn:microsoft.com/office/officeart/2005/8/layout/list1"/>
    <dgm:cxn modelId="{7EE074E6-4989-442B-BC9A-85C76FF1C37C}" type="presOf" srcId="{3C207F48-EC8A-4367-9605-EB38A644E3F7}" destId="{3C64D6BB-DB73-4EF7-8091-C168D46184D3}" srcOrd="0" destOrd="0" presId="urn:microsoft.com/office/officeart/2005/8/layout/list1"/>
    <dgm:cxn modelId="{EFE214E9-D040-4883-9D04-1C0AE1600BC7}" type="presOf" srcId="{17713846-F398-40B2-A659-2804F44FE454}" destId="{93334CB3-3751-4643-8E53-7DC453E25C58}" srcOrd="0" destOrd="0" presId="urn:microsoft.com/office/officeart/2005/8/layout/list1"/>
    <dgm:cxn modelId="{07FB5AEC-D8C9-40A2-BDC8-E5780DC115BF}" srcId="{65C7F0B6-378E-4221-B883-E6AAF6251385}" destId="{E2F6A3FD-6A87-4FEB-908B-2A9B3762D6E0}" srcOrd="2" destOrd="0" parTransId="{2BDBA612-8336-4237-BAB3-7611D8FA7FCC}" sibTransId="{10C004FB-FE80-4937-ACB0-EBBEAE6A6F22}"/>
    <dgm:cxn modelId="{3C05D7EE-4D08-4D0F-A43D-C630ADE0FFCF}" type="presOf" srcId="{E2F6A3FD-6A87-4FEB-908B-2A9B3762D6E0}" destId="{3C64D6BB-DB73-4EF7-8091-C168D46184D3}" srcOrd="0" destOrd="2" presId="urn:microsoft.com/office/officeart/2005/8/layout/list1"/>
    <dgm:cxn modelId="{458E880F-AAF2-46E3-91F4-5529A623A238}" type="presParOf" srcId="{CF0B9D2B-193B-47C5-BA6A-ADBD91F08AD9}" destId="{FC20D528-0FAF-4CA9-9B5A-CDEA83C15F2D}" srcOrd="0" destOrd="0" presId="urn:microsoft.com/office/officeart/2005/8/layout/list1"/>
    <dgm:cxn modelId="{23AF77A5-A43B-4AB0-9E57-F82F182161D9}" type="presParOf" srcId="{FC20D528-0FAF-4CA9-9B5A-CDEA83C15F2D}" destId="{CEAADF90-5A3C-47A6-9AAB-00C5390BF52B}" srcOrd="0" destOrd="0" presId="urn:microsoft.com/office/officeart/2005/8/layout/list1"/>
    <dgm:cxn modelId="{A23FC79A-60A6-4C23-B5CC-8ED59C3255F9}" type="presParOf" srcId="{FC20D528-0FAF-4CA9-9B5A-CDEA83C15F2D}" destId="{5269417C-79B1-4A83-AAA3-CE204B652A07}" srcOrd="1" destOrd="0" presId="urn:microsoft.com/office/officeart/2005/8/layout/list1"/>
    <dgm:cxn modelId="{6C0C75F3-601A-4026-AF22-916F793988A5}" type="presParOf" srcId="{CF0B9D2B-193B-47C5-BA6A-ADBD91F08AD9}" destId="{65384C24-11BC-4E72-B8A8-3A3CE0D5D40B}" srcOrd="1" destOrd="0" presId="urn:microsoft.com/office/officeart/2005/8/layout/list1"/>
    <dgm:cxn modelId="{0938E5C9-CAAF-4257-94FA-F61BF571E8EC}" type="presParOf" srcId="{CF0B9D2B-193B-47C5-BA6A-ADBD91F08AD9}" destId="{565C45D4-5E7B-4720-89DB-423370BAB91D}" srcOrd="2" destOrd="0" presId="urn:microsoft.com/office/officeart/2005/8/layout/list1"/>
    <dgm:cxn modelId="{9FCA8EEC-600A-4D09-BA78-552E1DD7A898}" type="presParOf" srcId="{CF0B9D2B-193B-47C5-BA6A-ADBD91F08AD9}" destId="{664589CF-2A22-4C81-BDA3-0D20A707A87C}" srcOrd="3" destOrd="0" presId="urn:microsoft.com/office/officeart/2005/8/layout/list1"/>
    <dgm:cxn modelId="{AC669E16-F14E-44DC-B5EB-0FE6369590D3}" type="presParOf" srcId="{CF0B9D2B-193B-47C5-BA6A-ADBD91F08AD9}" destId="{D4C2BCF2-F5B9-415C-9472-44BC84B9E96A}" srcOrd="4" destOrd="0" presId="urn:microsoft.com/office/officeart/2005/8/layout/list1"/>
    <dgm:cxn modelId="{A41851FD-ACFE-4BC4-9302-7C2BE7E1F557}" type="presParOf" srcId="{D4C2BCF2-F5B9-415C-9472-44BC84B9E96A}" destId="{3F3C3EA8-79AE-419E-9792-39EA72A0C1E1}" srcOrd="0" destOrd="0" presId="urn:microsoft.com/office/officeart/2005/8/layout/list1"/>
    <dgm:cxn modelId="{3661AB69-4A9F-4275-BB72-16C0D6A5AB31}" type="presParOf" srcId="{D4C2BCF2-F5B9-415C-9472-44BC84B9E96A}" destId="{49DF0041-B24E-415F-9CE0-962EE7DF0F3E}" srcOrd="1" destOrd="0" presId="urn:microsoft.com/office/officeart/2005/8/layout/list1"/>
    <dgm:cxn modelId="{CB9A5C6B-EA27-46B3-A471-2F1AF9521AB0}" type="presParOf" srcId="{CF0B9D2B-193B-47C5-BA6A-ADBD91F08AD9}" destId="{2E5B7429-52FB-453B-A99A-2D225AEE5952}" srcOrd="5" destOrd="0" presId="urn:microsoft.com/office/officeart/2005/8/layout/list1"/>
    <dgm:cxn modelId="{5A6AE014-542D-4569-ABD4-344EDC732437}" type="presParOf" srcId="{CF0B9D2B-193B-47C5-BA6A-ADBD91F08AD9}" destId="{93334CB3-3751-4643-8E53-7DC453E25C58}" srcOrd="6" destOrd="0" presId="urn:microsoft.com/office/officeart/2005/8/layout/list1"/>
    <dgm:cxn modelId="{4E3B5CFB-958E-47B0-B916-B89FBA8E6405}" type="presParOf" srcId="{CF0B9D2B-193B-47C5-BA6A-ADBD91F08AD9}" destId="{89B31212-3A0A-4262-A2DB-886FF472241C}" srcOrd="7" destOrd="0" presId="urn:microsoft.com/office/officeart/2005/8/layout/list1"/>
    <dgm:cxn modelId="{715FC70B-78E3-47B7-947B-2941C2F74CB7}" type="presParOf" srcId="{CF0B9D2B-193B-47C5-BA6A-ADBD91F08AD9}" destId="{A988F558-3492-4EF8-AAB7-E77DCD59D336}" srcOrd="8" destOrd="0" presId="urn:microsoft.com/office/officeart/2005/8/layout/list1"/>
    <dgm:cxn modelId="{D2A74E72-04CF-43AC-8456-E00488026BA8}" type="presParOf" srcId="{A988F558-3492-4EF8-AAB7-E77DCD59D336}" destId="{EEAA9441-204F-4BCA-9B66-C64DF139F272}" srcOrd="0" destOrd="0" presId="urn:microsoft.com/office/officeart/2005/8/layout/list1"/>
    <dgm:cxn modelId="{6FDBFE9A-D653-4FBF-A5DB-97AD15024512}" type="presParOf" srcId="{A988F558-3492-4EF8-AAB7-E77DCD59D336}" destId="{81B5361D-22B3-4B3B-9255-C77FF57C91C5}" srcOrd="1" destOrd="0" presId="urn:microsoft.com/office/officeart/2005/8/layout/list1"/>
    <dgm:cxn modelId="{EBF50A43-8D62-4108-8047-1E0EF8E1D38A}" type="presParOf" srcId="{CF0B9D2B-193B-47C5-BA6A-ADBD91F08AD9}" destId="{86A1B13A-4D06-48A2-8C20-085F65F5B9BD}" srcOrd="9" destOrd="0" presId="urn:microsoft.com/office/officeart/2005/8/layout/list1"/>
    <dgm:cxn modelId="{73F0D3A2-3DFC-4BD0-AC36-7C978DF6D45A}" type="presParOf" srcId="{CF0B9D2B-193B-47C5-BA6A-ADBD91F08AD9}" destId="{3C64D6BB-DB73-4EF7-8091-C168D46184D3}"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E62B3-32B9-674E-B7EA-220F847D4EB6}">
      <dsp:nvSpPr>
        <dsp:cNvPr id="0" name=""/>
        <dsp:cNvSpPr/>
      </dsp:nvSpPr>
      <dsp:spPr>
        <a:xfrm>
          <a:off x="240487" y="1189"/>
          <a:ext cx="3166764" cy="1900058"/>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latin typeface="+mn-lt"/>
            </a:rPr>
            <a:t>Reunión Anual de Padres del Título I</a:t>
          </a:r>
          <a:endParaRPr lang="en-US" sz="2900" b="1" i="0" kern="1200" dirty="0">
            <a:latin typeface="+mn-lt"/>
            <a:cs typeface="Futura Medium" panose="020B0602020204020303" pitchFamily="34" charset="-79"/>
          </a:endParaRPr>
        </a:p>
      </dsp:txBody>
      <dsp:txXfrm>
        <a:off x="240487" y="1189"/>
        <a:ext cx="3166764" cy="1900058"/>
      </dsp:txXfrm>
    </dsp:sp>
    <dsp:sp modelId="{E1CDD862-13DA-924D-9F8E-B56F9E4C1BC9}">
      <dsp:nvSpPr>
        <dsp:cNvPr id="0" name=""/>
        <dsp:cNvSpPr/>
      </dsp:nvSpPr>
      <dsp:spPr>
        <a:xfrm>
          <a:off x="3723927" y="1189"/>
          <a:ext cx="3166764" cy="1900058"/>
        </a:xfrm>
        <a:prstGeom prst="rect">
          <a:avLst/>
        </a:prstGeom>
        <a:solidFill>
          <a:schemeClr val="accent1">
            <a:shade val="50000"/>
            <a:hueOff val="134164"/>
            <a:satOff val="-3267"/>
            <a:lumOff val="1429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latin typeface="+mn-lt"/>
            </a:rPr>
            <a:t>Plan de estudios de alta calidad</a:t>
          </a:r>
          <a:br>
            <a:rPr lang="en-US" sz="2900" b="1" i="0" kern="1200" dirty="0">
              <a:latin typeface="+mn-lt"/>
              <a:cs typeface="Futura Medium" panose="020B0602020204020303" pitchFamily="34" charset="-79"/>
            </a:rPr>
          </a:br>
          <a:endParaRPr lang="en-US" sz="2900" b="1" i="0" kern="1200" dirty="0">
            <a:latin typeface="+mn-lt"/>
            <a:cs typeface="Futura Medium" panose="020B0602020204020303" pitchFamily="34" charset="-79"/>
          </a:endParaRPr>
        </a:p>
      </dsp:txBody>
      <dsp:txXfrm>
        <a:off x="3723927" y="1189"/>
        <a:ext cx="3166764" cy="1900058"/>
      </dsp:txXfrm>
    </dsp:sp>
    <dsp:sp modelId="{E2249FC4-2A48-F049-833F-BD1526B36983}">
      <dsp:nvSpPr>
        <dsp:cNvPr id="0" name=""/>
        <dsp:cNvSpPr/>
      </dsp:nvSpPr>
      <dsp:spPr>
        <a:xfrm>
          <a:off x="7207368" y="1189"/>
          <a:ext cx="3166764" cy="1900058"/>
        </a:xfrm>
        <a:prstGeom prst="rect">
          <a:avLst/>
        </a:prstGeom>
        <a:solidFill>
          <a:schemeClr val="accent1">
            <a:shade val="50000"/>
            <a:hueOff val="268329"/>
            <a:satOff val="-6535"/>
            <a:lumOff val="2859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solidFill>
                <a:schemeClr val="tx1"/>
              </a:solidFill>
              <a:latin typeface="+mn-lt"/>
            </a:rPr>
            <a:t>Asistencia Académica a Estudiantes</a:t>
          </a:r>
          <a:br>
            <a:rPr lang="en-US" sz="2900" b="1" i="0" kern="1200" dirty="0">
              <a:solidFill>
                <a:schemeClr val="tx1"/>
              </a:solidFill>
              <a:latin typeface="+mn-lt"/>
              <a:cs typeface="Futura Medium" panose="020B0602020204020303" pitchFamily="34" charset="-79"/>
            </a:rPr>
          </a:br>
          <a:endParaRPr lang="en-US" sz="2900" b="1" i="0" kern="1200" dirty="0">
            <a:solidFill>
              <a:schemeClr val="tx1"/>
            </a:solidFill>
            <a:latin typeface="+mn-lt"/>
            <a:cs typeface="Futura Medium" panose="020B0602020204020303" pitchFamily="34" charset="-79"/>
          </a:endParaRPr>
        </a:p>
      </dsp:txBody>
      <dsp:txXfrm>
        <a:off x="7207368" y="1189"/>
        <a:ext cx="3166764" cy="1900058"/>
      </dsp:txXfrm>
    </dsp:sp>
    <dsp:sp modelId="{F8728E01-2909-7646-B70A-99EDA6DFF862}">
      <dsp:nvSpPr>
        <dsp:cNvPr id="0" name=""/>
        <dsp:cNvSpPr/>
      </dsp:nvSpPr>
      <dsp:spPr>
        <a:xfrm>
          <a:off x="240487" y="2217924"/>
          <a:ext cx="3166764" cy="1900058"/>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solidFill>
                <a:schemeClr val="tx1"/>
              </a:solidFill>
              <a:latin typeface="+mn-lt"/>
            </a:rPr>
            <a:t>Participación y aportes de la familia</a:t>
          </a:r>
          <a:br>
            <a:rPr lang="en-US" sz="2900" b="1" i="0" kern="1200" dirty="0">
              <a:solidFill>
                <a:schemeClr val="tx1"/>
              </a:solidFill>
              <a:latin typeface="+mn-lt"/>
              <a:cs typeface="Futura Medium" panose="020B0602020204020303" pitchFamily="34" charset="-79"/>
            </a:rPr>
          </a:br>
          <a:endParaRPr lang="en-US" sz="2900" b="1" i="0" kern="1200" dirty="0">
            <a:solidFill>
              <a:schemeClr val="tx1"/>
            </a:solidFill>
            <a:latin typeface="+mn-lt"/>
            <a:cs typeface="Futura Medium" panose="020B0602020204020303" pitchFamily="34" charset="-79"/>
          </a:endParaRPr>
        </a:p>
      </dsp:txBody>
      <dsp:txXfrm>
        <a:off x="240487" y="2217924"/>
        <a:ext cx="3166764" cy="1900058"/>
      </dsp:txXfrm>
    </dsp:sp>
    <dsp:sp modelId="{C7C3583C-C3FB-A844-83B4-F6EBADAAEC87}">
      <dsp:nvSpPr>
        <dsp:cNvPr id="0" name=""/>
        <dsp:cNvSpPr/>
      </dsp:nvSpPr>
      <dsp:spPr>
        <a:xfrm>
          <a:off x="3723927" y="2217924"/>
          <a:ext cx="3166764" cy="1900058"/>
        </a:xfrm>
        <a:prstGeom prst="rect">
          <a:avLst/>
        </a:prstGeom>
        <a:solidFill>
          <a:schemeClr val="accent1">
            <a:shade val="50000"/>
            <a:hueOff val="268329"/>
            <a:satOff val="-6535"/>
            <a:lumOff val="28597"/>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solidFill>
                <a:schemeClr val="tx1"/>
              </a:solidFill>
              <a:latin typeface="+mn-lt"/>
            </a:rPr>
            <a:t>Encuesta Anual del Programa del Título I</a:t>
          </a:r>
          <a:br>
            <a:rPr lang="en-US" sz="2900" b="0" i="0" kern="1200" dirty="0">
              <a:latin typeface="+mn-lt"/>
              <a:cs typeface="Futura Medium" panose="020B0602020204020303" pitchFamily="34" charset="-79"/>
            </a:rPr>
          </a:br>
          <a:endParaRPr lang="en-US" sz="2900" b="0" i="0" kern="1200" dirty="0">
            <a:latin typeface="+mn-lt"/>
            <a:cs typeface="Futura Medium" panose="020B0602020204020303" pitchFamily="34" charset="-79"/>
          </a:endParaRPr>
        </a:p>
      </dsp:txBody>
      <dsp:txXfrm>
        <a:off x="3723927" y="2217924"/>
        <a:ext cx="3166764" cy="1900058"/>
      </dsp:txXfrm>
    </dsp:sp>
    <dsp:sp modelId="{CC7A7397-9129-7144-95EF-C90F746000C4}">
      <dsp:nvSpPr>
        <dsp:cNvPr id="0" name=""/>
        <dsp:cNvSpPr/>
      </dsp:nvSpPr>
      <dsp:spPr>
        <a:xfrm>
          <a:off x="7207368" y="2217924"/>
          <a:ext cx="3166764" cy="1900058"/>
        </a:xfrm>
        <a:prstGeom prst="rect">
          <a:avLst/>
        </a:prstGeom>
        <a:solidFill>
          <a:schemeClr val="accent1">
            <a:shade val="50000"/>
            <a:hueOff val="134164"/>
            <a:satOff val="-3267"/>
            <a:lumOff val="1429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s-MX" sz="2900" b="1" kern="1200" dirty="0">
              <a:latin typeface="+mn-lt"/>
            </a:rPr>
            <a:t>Comunicación oportuna a los padres</a:t>
          </a:r>
          <a:endParaRPr lang="en-US" sz="2900" b="1" i="0" kern="1200" dirty="0">
            <a:latin typeface="+mn-lt"/>
            <a:cs typeface="Futura Medium" panose="020B0602020204020303" pitchFamily="34" charset="-79"/>
          </a:endParaRPr>
        </a:p>
      </dsp:txBody>
      <dsp:txXfrm>
        <a:off x="7207368" y="2217924"/>
        <a:ext cx="3166764" cy="1900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72548"/>
          <a:ext cx="10515600" cy="42062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6032" tIns="128016" rIns="64008" bIns="128016" numCol="1" spcCol="1270" anchor="ctr" anchorCtr="0">
          <a:noAutofit/>
        </a:bodyPr>
        <a:lstStyle/>
        <a:p>
          <a:pPr marL="0" lvl="0" indent="0" algn="l" defTabSz="2133600">
            <a:lnSpc>
              <a:spcPct val="90000"/>
            </a:lnSpc>
            <a:spcBef>
              <a:spcPct val="0"/>
            </a:spcBef>
            <a:spcAft>
              <a:spcPct val="35000"/>
            </a:spcAft>
            <a:buNone/>
          </a:pPr>
          <a:r>
            <a:rPr lang="es-MX" sz="4800" b="0" i="0" kern="1200" dirty="0">
              <a:solidFill>
                <a:schemeClr val="bg1"/>
              </a:solidFill>
            </a:rPr>
            <a:t>Base de toda la escuela​ - Los fondos solían servir a todos los estudiantes para poder incrementar los logros</a:t>
          </a:r>
          <a:endParaRPr lang="en-US" sz="4800" b="0" i="0" kern="1200" dirty="0">
            <a:solidFill>
              <a:schemeClr val="bg1"/>
            </a:solidFill>
            <a:latin typeface="Futura Medium" panose="020B0602020204020303" pitchFamily="34" charset="-79"/>
            <a:cs typeface="Futura Medium" panose="020B0602020204020303"/>
          </a:endParaRPr>
        </a:p>
      </dsp:txBody>
      <dsp:txXfrm>
        <a:off x="0" y="72548"/>
        <a:ext cx="9464040" cy="4206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256351" cy="315381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es-MX" sz="2800" b="1" i="0" kern="1200" dirty="0">
              <a:solidFill>
                <a:schemeClr val="tx1"/>
              </a:solidFill>
            </a:rPr>
            <a:t>Cantidad de fondos disponibles para este año</a:t>
          </a:r>
          <a:endParaRPr lang="en-US" sz="2800" b="1" i="0" kern="1200" dirty="0">
            <a:solidFill>
              <a:schemeClr val="tx1"/>
            </a:solidFill>
            <a:latin typeface="Futura Medium" panose="020B0602020204020303" pitchFamily="34" charset="-79"/>
            <a:cs typeface="Futura Medium" panose="020B0602020204020303" pitchFamily="34" charset="-79"/>
          </a:endParaRPr>
        </a:p>
        <a:p>
          <a:pPr marL="228600" lvl="1" indent="-228600" algn="l" defTabSz="1066800">
            <a:lnSpc>
              <a:spcPct val="90000"/>
            </a:lnSpc>
            <a:spcBef>
              <a:spcPct val="0"/>
            </a:spcBef>
            <a:spcAft>
              <a:spcPct val="15000"/>
            </a:spcAft>
            <a:buChar char="•"/>
          </a:pPr>
          <a:r>
            <a:rPr lang="en-US" sz="2400" b="1" i="0" kern="1200" dirty="0">
              <a:solidFill>
                <a:schemeClr val="tx1"/>
              </a:solidFill>
            </a:rPr>
            <a:t>$ ________________​</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i="0" kern="1200" dirty="0">
              <a:solidFill>
                <a:schemeClr val="tx1"/>
              </a:solidFill>
            </a:rPr>
            <a:t>Los fondos  del Titulo I consisten en:</a:t>
          </a:r>
          <a:r>
            <a:rPr lang="en-US" sz="2400" b="1" i="0" kern="1200" dirty="0">
              <a:solidFill>
                <a:schemeClr val="tx1"/>
              </a:solidFill>
            </a:rPr>
            <a:t>​</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i="0" kern="1200" dirty="0">
              <a:solidFill>
                <a:schemeClr val="tx1"/>
              </a:solidFill>
            </a:rPr>
            <a:t>Lista</a:t>
          </a:r>
          <a:r>
            <a:rPr lang="en-US" sz="2400" b="1" i="0" kern="1200" dirty="0">
              <a:solidFill>
                <a:schemeClr val="tx1"/>
              </a:solidFill>
            </a:rPr>
            <a:t>​</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i="0" kern="1200" dirty="0">
              <a:solidFill>
                <a:schemeClr val="tx1"/>
              </a:solidFill>
            </a:rPr>
            <a:t>Ejemplos</a:t>
          </a:r>
          <a:endParaRPr lang="en-US" sz="2400" b="1" kern="1200" dirty="0">
            <a:solidFill>
              <a:schemeClr val="tx1"/>
            </a:solidFill>
          </a:endParaRPr>
        </a:p>
      </dsp:txBody>
      <dsp:txXfrm>
        <a:off x="92372" y="92372"/>
        <a:ext cx="5071607" cy="29690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C45D4-5E7B-4720-89DB-423370BAB91D}">
      <dsp:nvSpPr>
        <dsp:cNvPr id="0" name=""/>
        <dsp:cNvSpPr/>
      </dsp:nvSpPr>
      <dsp:spPr>
        <a:xfrm>
          <a:off x="0" y="320889"/>
          <a:ext cx="9116840" cy="478800"/>
        </a:xfrm>
        <a:prstGeom prst="rect">
          <a:avLst/>
        </a:prstGeom>
        <a:solidFill>
          <a:schemeClr val="lt1">
            <a:alpha val="90000"/>
            <a:hueOff val="0"/>
            <a:satOff val="0"/>
            <a:lumOff val="0"/>
            <a:alphaOff val="0"/>
          </a:schemeClr>
        </a:solidFill>
        <a:ln w="28575" cap="flat" cmpd="sng" algn="ctr">
          <a:solidFill>
            <a:schemeClr val="accent2"/>
          </a:solidFill>
          <a:prstDash val="solid"/>
          <a:miter lim="800000"/>
        </a:ln>
        <a:effectLst/>
      </dsp:spPr>
      <dsp:style>
        <a:lnRef idx="2">
          <a:scrgbClr r="0" g="0" b="0"/>
        </a:lnRef>
        <a:fillRef idx="1">
          <a:scrgbClr r="0" g="0" b="0"/>
        </a:fillRef>
        <a:effectRef idx="0">
          <a:scrgbClr r="0" g="0" b="0"/>
        </a:effectRef>
        <a:fontRef idx="minor"/>
      </dsp:style>
    </dsp:sp>
    <dsp:sp modelId="{5269417C-79B1-4A83-AAA3-CE204B652A07}">
      <dsp:nvSpPr>
        <dsp:cNvPr id="0" name=""/>
        <dsp:cNvSpPr/>
      </dsp:nvSpPr>
      <dsp:spPr>
        <a:xfrm>
          <a:off x="455842" y="40449"/>
          <a:ext cx="6381788" cy="560880"/>
        </a:xfrm>
        <a:prstGeom prst="roundRect">
          <a:avLst/>
        </a:prstGeom>
        <a:solidFill>
          <a:srgbClr val="DAE3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scene3d>
            <a:camera prst="orthographicFront"/>
            <a:lightRig rig="threePt" dir="t"/>
          </a:scene3d>
          <a:sp3d prstMaterial="dkEdge"/>
        </a:bodyPr>
        <a:lstStyle/>
        <a:p>
          <a:pPr marL="0" lvl="0" indent="0" algn="l" defTabSz="1066800" rtl="0">
            <a:lnSpc>
              <a:spcPct val="90000"/>
            </a:lnSpc>
            <a:spcBef>
              <a:spcPct val="0"/>
            </a:spcBef>
            <a:spcAft>
              <a:spcPct val="35000"/>
            </a:spcAft>
            <a:buNone/>
          </a:pPr>
          <a:r>
            <a:rPr lang="es-MX" sz="2400" b="1" kern="1200" dirty="0">
              <a:solidFill>
                <a:schemeClr val="tx1"/>
              </a:solidFill>
            </a:rPr>
            <a:t>Boleta de calificaciones individual sobre el progreso de su hijo</a:t>
          </a:r>
          <a:endParaRPr lang="en-US" sz="2400" b="1" kern="1200" dirty="0">
            <a:solidFill>
              <a:schemeClr val="tx1"/>
            </a:solidFill>
          </a:endParaRPr>
        </a:p>
      </dsp:txBody>
      <dsp:txXfrm>
        <a:off x="483222" y="67829"/>
        <a:ext cx="6327028" cy="506120"/>
      </dsp:txXfrm>
    </dsp:sp>
    <dsp:sp modelId="{93334CB3-3751-4643-8E53-7DC453E25C58}">
      <dsp:nvSpPr>
        <dsp:cNvPr id="0" name=""/>
        <dsp:cNvSpPr/>
      </dsp:nvSpPr>
      <dsp:spPr>
        <a:xfrm>
          <a:off x="0" y="1182729"/>
          <a:ext cx="9116840" cy="1316700"/>
        </a:xfrm>
        <a:prstGeom prst="rect">
          <a:avLst/>
        </a:prstGeom>
        <a:solidFill>
          <a:schemeClr val="lt1">
            <a:alpha val="90000"/>
            <a:hueOff val="0"/>
            <a:satOff val="0"/>
            <a:lumOff val="0"/>
            <a:alphaOff val="0"/>
          </a:schemeClr>
        </a:solidFill>
        <a:ln w="28575" cap="flat" cmpd="sng" algn="ctr">
          <a:solidFill>
            <a:srgbClr val="A5A5A5"/>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568" tIns="395732" rIns="707568" bIns="170688" numCol="1" spcCol="1270" anchor="t" anchorCtr="0">
          <a:noAutofit/>
        </a:bodyPr>
        <a:lstStyle/>
        <a:p>
          <a:pPr marL="228600" lvl="1" indent="-228600" algn="l" defTabSz="1066800" rtl="0">
            <a:lnSpc>
              <a:spcPct val="90000"/>
            </a:lnSpc>
            <a:spcBef>
              <a:spcPct val="0"/>
            </a:spcBef>
            <a:spcAft>
              <a:spcPct val="15000"/>
            </a:spcAft>
            <a:buChar char="•"/>
          </a:pPr>
          <a:r>
            <a:rPr lang="es-MX" sz="2400" b="1" kern="1200">
              <a:solidFill>
                <a:schemeClr val="tx1"/>
              </a:solidFill>
            </a:rPr>
            <a:t>Materia evaluada</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El propósito de la evaluación</a:t>
          </a:r>
          <a:endParaRPr lang="en-US" sz="2400" b="1" kern="1200" dirty="0">
            <a:solidFill>
              <a:schemeClr val="tx1"/>
            </a:solidFill>
          </a:endParaRPr>
        </a:p>
      </dsp:txBody>
      <dsp:txXfrm>
        <a:off x="0" y="1182729"/>
        <a:ext cx="9116840" cy="1316700"/>
      </dsp:txXfrm>
    </dsp:sp>
    <dsp:sp modelId="{49DF0041-B24E-415F-9CE0-962EE7DF0F3E}">
      <dsp:nvSpPr>
        <dsp:cNvPr id="0" name=""/>
        <dsp:cNvSpPr/>
      </dsp:nvSpPr>
      <dsp:spPr>
        <a:xfrm>
          <a:off x="455842" y="902289"/>
          <a:ext cx="6381788" cy="560880"/>
        </a:xfrm>
        <a:prstGeom prst="roundRect">
          <a:avLst/>
        </a:prstGeom>
        <a:solidFill>
          <a:srgbClr val="99B2D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bodyPr>
        <a:lstStyle/>
        <a:p>
          <a:pPr marL="0" lvl="0" indent="0" algn="l" defTabSz="1066800">
            <a:lnSpc>
              <a:spcPct val="90000"/>
            </a:lnSpc>
            <a:spcBef>
              <a:spcPct val="0"/>
            </a:spcBef>
            <a:spcAft>
              <a:spcPct val="35000"/>
            </a:spcAft>
            <a:buNone/>
          </a:pPr>
          <a:r>
            <a:rPr lang="es-MX" sz="2400" b="1" kern="1200" dirty="0">
              <a:solidFill>
                <a:schemeClr val="tx1"/>
              </a:solidFill>
            </a:rPr>
            <a:t>Informaciones sobre evaluaciones estatales y locales</a:t>
          </a:r>
          <a:endParaRPr lang="en-US" sz="2400" b="1" kern="1200" dirty="0">
            <a:solidFill>
              <a:schemeClr val="tx1"/>
            </a:solidFill>
          </a:endParaRPr>
        </a:p>
      </dsp:txBody>
      <dsp:txXfrm>
        <a:off x="483222" y="929669"/>
        <a:ext cx="6327028" cy="506120"/>
      </dsp:txXfrm>
    </dsp:sp>
    <dsp:sp modelId="{3C64D6BB-DB73-4EF7-8091-C168D46184D3}">
      <dsp:nvSpPr>
        <dsp:cNvPr id="0" name=""/>
        <dsp:cNvSpPr/>
      </dsp:nvSpPr>
      <dsp:spPr>
        <a:xfrm>
          <a:off x="0" y="2882469"/>
          <a:ext cx="9116840" cy="2094750"/>
        </a:xfrm>
        <a:prstGeom prst="rect">
          <a:avLst/>
        </a:prstGeom>
        <a:solidFill>
          <a:schemeClr val="lt1">
            <a:alpha val="90000"/>
            <a:hueOff val="0"/>
            <a:satOff val="0"/>
            <a:lumOff val="0"/>
            <a:alphaOff val="0"/>
          </a:schemeClr>
        </a:solidFill>
        <a:ln w="28575" cap="flat" cmpd="sng" algn="ctr">
          <a:solidFill>
            <a:srgbClr val="FFC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07568" tIns="395732" rIns="707568" bIns="170688" numCol="1" spcCol="1270" anchor="t" anchorCtr="0">
          <a:noAutofit/>
        </a:bodyPr>
        <a:lstStyle/>
        <a:p>
          <a:pPr marL="228600" lvl="1" indent="-228600" algn="l" defTabSz="1066800">
            <a:lnSpc>
              <a:spcPct val="90000"/>
            </a:lnSpc>
            <a:spcBef>
              <a:spcPct val="0"/>
            </a:spcBef>
            <a:spcAft>
              <a:spcPct val="15000"/>
            </a:spcAft>
            <a:buChar char="•"/>
          </a:pPr>
          <a:r>
            <a:rPr lang="es-MX" sz="2400" b="1" kern="1200" dirty="0">
              <a:solidFill>
                <a:schemeClr val="tx1"/>
              </a:solidFill>
            </a:rPr>
            <a:t>Ser voluntario</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Juntas flexibles</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Juntas mensuales</a:t>
          </a:r>
          <a:endParaRPr lang="en-US" sz="2400" b="1" kern="1200" dirty="0">
            <a:solidFill>
              <a:schemeClr val="tx1"/>
            </a:solidFill>
          </a:endParaRPr>
        </a:p>
        <a:p>
          <a:pPr marL="228600" lvl="1" indent="-228600" algn="l" defTabSz="1066800">
            <a:lnSpc>
              <a:spcPct val="90000"/>
            </a:lnSpc>
            <a:spcBef>
              <a:spcPct val="0"/>
            </a:spcBef>
            <a:spcAft>
              <a:spcPct val="15000"/>
            </a:spcAft>
            <a:buChar char="•"/>
          </a:pPr>
          <a:r>
            <a:rPr lang="es-MX" sz="2400" b="1" kern="1200" dirty="0">
              <a:solidFill>
                <a:schemeClr val="tx1"/>
              </a:solidFill>
            </a:rPr>
            <a:t>Otro</a:t>
          </a:r>
          <a:endParaRPr lang="en-US" sz="2400" b="1" kern="1200" dirty="0">
            <a:solidFill>
              <a:schemeClr val="tx1"/>
            </a:solidFill>
          </a:endParaRPr>
        </a:p>
      </dsp:txBody>
      <dsp:txXfrm>
        <a:off x="0" y="2882469"/>
        <a:ext cx="9116840" cy="2094750"/>
      </dsp:txXfrm>
    </dsp:sp>
    <dsp:sp modelId="{81B5361D-22B3-4B3B-9255-C77FF57C91C5}">
      <dsp:nvSpPr>
        <dsp:cNvPr id="0" name=""/>
        <dsp:cNvSpPr/>
      </dsp:nvSpPr>
      <dsp:spPr>
        <a:xfrm>
          <a:off x="455842" y="2602029"/>
          <a:ext cx="6381788" cy="560880"/>
        </a:xfrm>
        <a:prstGeom prst="roundRect">
          <a:avLst/>
        </a:prstGeom>
        <a:solidFill>
          <a:srgbClr val="8FAAD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216" tIns="0" rIns="241216" bIns="0" numCol="1" spcCol="1270" anchor="ctr" anchorCtr="0">
          <a:noAutofit/>
        </a:bodyPr>
        <a:lstStyle/>
        <a:p>
          <a:pPr marL="0" lvl="0" indent="0" algn="l" defTabSz="977900">
            <a:lnSpc>
              <a:spcPct val="90000"/>
            </a:lnSpc>
            <a:spcBef>
              <a:spcPct val="0"/>
            </a:spcBef>
            <a:spcAft>
              <a:spcPct val="35000"/>
            </a:spcAft>
            <a:buNone/>
          </a:pPr>
          <a:r>
            <a:rPr lang="es-MX" sz="2200" b="1" kern="1200" dirty="0">
              <a:solidFill>
                <a:schemeClr val="tx1"/>
              </a:solidFill>
            </a:rPr>
            <a:t>El derecho que tienen los padres de participar en los programas de la escuela y como hacerlo</a:t>
          </a:r>
          <a:endParaRPr lang="en-US" sz="2200" b="1" kern="1200" dirty="0">
            <a:solidFill>
              <a:schemeClr val="tx1"/>
            </a:solidFill>
          </a:endParaRPr>
        </a:p>
      </dsp:txBody>
      <dsp:txXfrm>
        <a:off x="483222" y="2629409"/>
        <a:ext cx="6327028"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7/30/2024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Parents can request information on any of these items and the school has to provide it in a timely manner. Report cards quarterly. Information on State and Local Assessments – parents can request more information on state and local assessments, i.e., practice tests, MAP, Brigance, ACT, etc. </a:t>
            </a:r>
            <a:endParaRPr lang="en-US" dirty="0"/>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Families will be receiving a letter like this in English and Spanish. Please contact the school or district if you would like more information. </a:t>
            </a:r>
          </a:p>
          <a:p>
            <a:endParaRPr lang="en-US" dirty="0"/>
          </a:p>
        </p:txBody>
      </p:sp>
      <p:sp>
        <p:nvSpPr>
          <p:cNvPr id="4" name="Slide Number Placeholder 3"/>
          <p:cNvSpPr>
            <a:spLocks noGrp="1"/>
          </p:cNvSpPr>
          <p:nvPr>
            <p:ph type="sldNum" sz="quarter" idx="5"/>
          </p:nvPr>
        </p:nvSpPr>
        <p:spPr/>
        <p:txBody>
          <a:bodyPr/>
          <a:lstStyle/>
          <a:p>
            <a:fld id="{CE29F454-200A-6F45-97AD-B7DE922F9EAC}" type="slidenum">
              <a:rPr lang="en-US" smtClean="0"/>
              <a:t>8</a:t>
            </a:fld>
            <a:endParaRPr lang="en-US"/>
          </a:p>
        </p:txBody>
      </p:sp>
    </p:spTree>
    <p:extLst>
      <p:ext uri="{BB962C8B-B14F-4D97-AF65-F5344CB8AC3E}">
        <p14:creationId xmlns:p14="http://schemas.microsoft.com/office/powerpoint/2010/main" val="414548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9</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7/30/2024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7/30/2024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3"/>
            <a:ext cx="9231410" cy="3542045"/>
          </a:xfrm>
        </p:spPr>
        <p:txBody>
          <a:bodyPr anchor="b">
            <a:normAutofit/>
          </a:bodyPr>
          <a:lstStyle/>
          <a:p>
            <a:pPr algn="l" rtl="0" fontAlgn="base"/>
            <a:r>
              <a:rPr lang="en-US" sz="8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Junta Annual de </a:t>
            </a:r>
            <a:r>
              <a:rPr lang="en-US" sz="80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sz="8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a:t>
            </a:r>
            <a:r>
              <a:rPr lang="en-US" sz="8000" b="0"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en-US" sz="8000" b="0" i="0" dirty="0">
              <a:effectLst/>
              <a:latin typeface="Tahoma" panose="020B0604030504040204" pitchFamily="34" charset="0"/>
              <a:ea typeface="Tahoma" panose="020B0604030504040204" pitchFamily="34" charset="0"/>
              <a:cs typeface="Tahoma" panose="020B0604030504040204" pitchFamily="34" charset="0"/>
            </a:endParaRP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582814"/>
            <a:ext cx="7132335" cy="1312657"/>
          </a:xfrm>
        </p:spPr>
        <p:txBody>
          <a:bodyPr anchor="t">
            <a:noAutofit/>
          </a:bodyPr>
          <a:lstStyle/>
          <a:p>
            <a:pPr algn="l"/>
            <a:r>
              <a:rPr lang="es-ES" b="0" i="0" u="none" strike="noStrike" dirty="0">
                <a:solidFill>
                  <a:srgbClr val="000000"/>
                </a:solidFill>
                <a:effectLst/>
              </a:rPr>
              <a:t>¡Lo que cada familia debe saber!​</a:t>
            </a:r>
            <a:endParaRPr lang="en-US" dirty="0">
              <a:cs typeface="Futura Medium" panose="020B0602020204020303" pitchFamily="34" charset="-79"/>
            </a:endParaRPr>
          </a:p>
          <a:p>
            <a:pPr algn="l"/>
            <a:endParaRPr lang="en-US" dirty="0">
              <a:cs typeface="Futura Medium" panose="020B0602020204020303" pitchFamily="34" charset="-79"/>
            </a:endParaRPr>
          </a:p>
          <a:p>
            <a:pPr algn="l"/>
            <a:r>
              <a:rPr lang="en-US" dirty="0" err="1">
                <a:cs typeface="Futura Medium" panose="020B0602020204020303" pitchFamily="34" charset="-79"/>
              </a:rPr>
              <a:t>Fecha</a:t>
            </a:r>
            <a:r>
              <a:rPr lang="en-US" dirty="0">
                <a:cs typeface="Futura Medium" panose="020B0602020204020303" pitchFamily="34" charset="-79"/>
              </a:rPr>
              <a:t>:</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586478" y="1683756"/>
            <a:ext cx="3115265" cy="2396359"/>
          </a:xfrm>
        </p:spPr>
        <p:txBody>
          <a:bodyPr anchor="b">
            <a:normAutofit/>
          </a:bodyPr>
          <a:lstStyle/>
          <a:p>
            <a:pPr algn="r"/>
            <a:r>
              <a:rPr lang="en-US" sz="4000" b="1" dirty="0" err="1">
                <a:solidFill>
                  <a:srgbClr val="FFFFFF"/>
                </a:solidFill>
                <a:latin typeface="Tahoma" panose="020B0604030504040204" pitchFamily="34" charset="0"/>
                <a:ea typeface="Tahoma" panose="020B0604030504040204" pitchFamily="34" charset="0"/>
                <a:cs typeface="Tahoma" panose="020B0604030504040204" pitchFamily="34" charset="0"/>
              </a:rPr>
              <a:t>Preguntas</a:t>
            </a:r>
            <a:endParaRPr lang="en-US" sz="4000" b="1" dirty="0">
              <a:solidFill>
                <a:srgbClr val="FFFFFF"/>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2" descr="A picture containing drawing&#10;&#10;Description automatically generated">
            <a:extLst>
              <a:ext uri="{FF2B5EF4-FFF2-40B4-BE49-F238E27FC236}">
                <a16:creationId xmlns:a16="http://schemas.microsoft.com/office/drawing/2014/main" id="{C0C35947-97A0-C73E-1046-FE288EE0E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324895">
            <a:off x="4369227" y="775609"/>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053" y="953955"/>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838201" y="479493"/>
            <a:ext cx="5257800" cy="1325563"/>
          </a:xfrm>
        </p:spPr>
        <p:txBody>
          <a:bodyPr>
            <a:normAutofit/>
          </a:bodyPr>
          <a:lstStyle/>
          <a:p>
            <a:pPr algn="l" rtl="0" fontAlgn="base"/>
            <a:r>
              <a:rPr lang="en-US" b="1" i="0" u="none" strike="noStrike" dirty="0" err="1">
                <a:solidFill>
                  <a:srgbClr val="000000"/>
                </a:solidFill>
                <a:effectLst/>
                <a:latin typeface="Tahoma" panose="020B0604030504040204" pitchFamily="34" charset="0"/>
              </a:rPr>
              <a:t>Sinopsus</a:t>
            </a:r>
            <a:r>
              <a:rPr lang="en-US" b="1" i="0" u="none" strike="noStrike" dirty="0">
                <a:solidFill>
                  <a:srgbClr val="000000"/>
                </a:solidFill>
                <a:effectLst/>
                <a:latin typeface="Tahoma" panose="020B0604030504040204" pitchFamily="34" charset="0"/>
              </a:rPr>
              <a:t> del </a:t>
            </a:r>
            <a:r>
              <a:rPr lang="en-US" b="1" dirty="0" err="1">
                <a:solidFill>
                  <a:srgbClr val="000000"/>
                </a:solidFill>
                <a:latin typeface="Tahoma" panose="020B0604030504040204" pitchFamily="34" charset="0"/>
              </a:rPr>
              <a:t>t</a:t>
            </a:r>
            <a:r>
              <a:rPr lang="en-US" sz="44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ítulo</a:t>
            </a:r>
            <a:r>
              <a:rPr lang="en-US" b="1" i="0" u="none" strike="noStrike" dirty="0">
                <a:solidFill>
                  <a:srgbClr val="000000"/>
                </a:solidFill>
                <a:effectLst/>
                <a:latin typeface="Tahoma" panose="020B0604030504040204" pitchFamily="34" charset="0"/>
              </a:rPr>
              <a:t> I</a:t>
            </a:r>
            <a:r>
              <a:rPr lang="en-US" b="0" i="0" dirty="0">
                <a:solidFill>
                  <a:srgbClr val="000000"/>
                </a:solidFill>
                <a:effectLst/>
                <a:latin typeface="Tahoma" panose="020B0604030504040204" pitchFamily="34" charset="0"/>
              </a:rPr>
              <a:t>​</a:t>
            </a:r>
            <a:endParaRPr lang="en-US" b="0" i="0" dirty="0">
              <a:effectLst/>
            </a:endParaRP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0" y="1805056"/>
            <a:ext cx="6705601" cy="4371907"/>
          </a:xfrm>
        </p:spPr>
        <p:txBody>
          <a:bodyPr>
            <a:normAutofit lnSpcReduction="10000"/>
          </a:bodyPr>
          <a:lstStyle/>
          <a:p>
            <a:pPr algn="l" rtl="0" fontAlgn="base"/>
            <a:r>
              <a:rPr lang="es-ES" sz="2400" b="0" i="0" u="none" strike="noStrike" dirty="0">
                <a:solidFill>
                  <a:srgbClr val="000000"/>
                </a:solidFill>
                <a:effectLst/>
                <a:cs typeface="Futura Medium" panose="020B0602020204020303"/>
              </a:rPr>
              <a:t>El Título I es un programa de subvenciones financiado por el gobierno federal que proporciona:</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escuelas con apoyo académico adicional y aprendizaje para ayudar a los estudiantes a cumplir con los desafiantes estándares académicos del estado.</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oportunidades para estudiantes en escuelas que tienen porcentajes más altos de niños desfavorecidos socioeconómicamente</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pPr algn="l" rtl="0" fontAlgn="base">
              <a:buFont typeface="Arial" panose="020B0604020202020204" pitchFamily="34" charset="0"/>
              <a:buChar char="•"/>
            </a:pPr>
            <a:r>
              <a:rPr lang="es-ES" sz="2400" b="0" i="0" u="none" strike="noStrike" dirty="0">
                <a:solidFill>
                  <a:srgbClr val="000000"/>
                </a:solidFill>
                <a:effectLst/>
                <a:cs typeface="Futura Medium" panose="020B0602020204020303"/>
              </a:rPr>
              <a:t>talleres y oportunidades de capacitación para padres y familias para aumentar su participación en la educación de sus hijos.</a:t>
            </a:r>
            <a:r>
              <a:rPr lang="en-US" sz="2400" b="0" i="0" dirty="0">
                <a:solidFill>
                  <a:srgbClr val="000000"/>
                </a:solidFill>
                <a:effectLst/>
                <a:cs typeface="Futura Medium" panose="020B0602020204020303"/>
              </a:rPr>
              <a:t>​</a:t>
            </a:r>
            <a:endParaRPr lang="en-US" sz="2400" b="0" i="0" dirty="0">
              <a:effectLst/>
              <a:cs typeface="Futura Medium" panose="020B0602020204020303"/>
            </a:endParaRP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572492" y="238539"/>
            <a:ext cx="11151745" cy="1434415"/>
          </a:xfrm>
        </p:spPr>
        <p:txBody>
          <a:bodyPr anchor="b">
            <a:normAutofit fontScale="90000"/>
          </a:bodyPr>
          <a:lstStyle/>
          <a:p>
            <a:r>
              <a:rPr lang="en-US" sz="5400" b="1" dirty="0" err="1">
                <a:effectLst/>
                <a:latin typeface="Tahoma" panose="020B0604030504040204" pitchFamily="34" charset="0"/>
                <a:ea typeface="Tahoma" panose="020B0604030504040204" pitchFamily="34" charset="0"/>
                <a:cs typeface="Tahoma" panose="020B0604030504040204" pitchFamily="34" charset="0"/>
              </a:rPr>
              <a:t>Requisitos</a:t>
            </a:r>
            <a:r>
              <a:rPr lang="en-US" sz="5400" b="1" dirty="0">
                <a:effectLst/>
                <a:latin typeface="Tahoma" panose="020B0604030504040204" pitchFamily="34" charset="0"/>
                <a:ea typeface="Tahoma" panose="020B0604030504040204" pitchFamily="34" charset="0"/>
                <a:cs typeface="Tahoma" panose="020B0604030504040204" pitchFamily="34" charset="0"/>
              </a:rPr>
              <a:t> de </a:t>
            </a:r>
            <a:r>
              <a:rPr lang="en-US" sz="5400" b="1" dirty="0" err="1">
                <a:effectLst/>
                <a:latin typeface="Tahoma" panose="020B0604030504040204" pitchFamily="34" charset="0"/>
                <a:ea typeface="Tahoma" panose="020B0604030504040204" pitchFamily="34" charset="0"/>
                <a:cs typeface="Tahoma" panose="020B0604030504040204" pitchFamily="34" charset="0"/>
              </a:rPr>
              <a:t>una</a:t>
            </a:r>
            <a:r>
              <a:rPr lang="en-US" sz="5400" b="1" dirty="0">
                <a:effectLst/>
                <a:latin typeface="Tahoma" panose="020B0604030504040204" pitchFamily="34" charset="0"/>
                <a:ea typeface="Tahoma" panose="020B0604030504040204" pitchFamily="34" charset="0"/>
                <a:cs typeface="Tahoma" panose="020B0604030504040204" pitchFamily="34" charset="0"/>
              </a:rPr>
              <a:t> </a:t>
            </a:r>
            <a:r>
              <a:rPr lang="en-US" sz="5400" b="1" dirty="0" err="1">
                <a:effectLst/>
                <a:latin typeface="Tahoma" panose="020B0604030504040204" pitchFamily="34" charset="0"/>
                <a:ea typeface="Tahoma" panose="020B0604030504040204" pitchFamily="34" charset="0"/>
                <a:cs typeface="Tahoma" panose="020B0604030504040204" pitchFamily="34" charset="0"/>
              </a:rPr>
              <a:t>escuela</a:t>
            </a:r>
            <a:r>
              <a:rPr lang="en-US" sz="5400" b="1" dirty="0">
                <a:effectLst/>
                <a:latin typeface="Tahoma" panose="020B0604030504040204" pitchFamily="34" charset="0"/>
                <a:ea typeface="Tahoma" panose="020B0604030504040204" pitchFamily="34" charset="0"/>
                <a:cs typeface="Tahoma" panose="020B0604030504040204" pitchFamily="34" charset="0"/>
              </a:rPr>
              <a:t> de </a:t>
            </a:r>
            <a:r>
              <a:rPr lang="en-US" sz="5400" b="1" dirty="0" err="1">
                <a:effectLst/>
                <a:latin typeface="Tahoma" panose="020B0604030504040204" pitchFamily="34" charset="0"/>
                <a:ea typeface="Tahoma" panose="020B0604030504040204" pitchFamily="34" charset="0"/>
                <a:cs typeface="Tahoma" panose="020B0604030504040204" pitchFamily="34" charset="0"/>
              </a:rPr>
              <a:t>Título</a:t>
            </a:r>
            <a:r>
              <a:rPr lang="en-US" sz="5400" b="1" dirty="0">
                <a:effectLst/>
                <a:latin typeface="Tahoma" panose="020B0604030504040204" pitchFamily="34" charset="0"/>
                <a:ea typeface="Tahoma" panose="020B0604030504040204" pitchFamily="34" charset="0"/>
                <a:cs typeface="Tahoma" panose="020B0604030504040204" pitchFamily="34" charset="0"/>
              </a:rPr>
              <a:t> I</a:t>
            </a:r>
            <a:endParaRPr lang="en-US" sz="5400" b="1" dirty="0">
              <a:latin typeface="Tahoma" panose="020B0604030504040204" pitchFamily="34" charset="0"/>
              <a:ea typeface="Tahoma" panose="020B0604030504040204" pitchFamily="34" charset="0"/>
              <a:cs typeface="Tahoma" panose="020B0604030504040204" pitchFamily="34" charset="0"/>
            </a:endParaRP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dirty="0"/>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idx="1"/>
            <p:extLst>
              <p:ext uri="{D42A27DB-BD31-4B8C-83A1-F6EECF244321}">
                <p14:modId xmlns:p14="http://schemas.microsoft.com/office/powerpoint/2010/main" val="2363184466"/>
              </p:ext>
            </p:extLst>
          </p:nvPr>
        </p:nvGraphicFramePr>
        <p:xfrm>
          <a:off x="572493" y="2071316"/>
          <a:ext cx="10614620" cy="41191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sz="5400" b="1" dirty="0" err="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0926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useBgFill="1">
        <p:nvSpPr>
          <p:cNvPr id="1107" name="Rectangle 1106">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9" name="Right Triangle 1108">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1" name="Rectangle 1110">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7" name="Rectangle 1"/>
          <p:cNvSpPr>
            <a:spLocks noGrp="1" noChangeArrowheads="1"/>
          </p:cNvSpPr>
          <p:nvPr>
            <p:ph type="title"/>
          </p:nvPr>
        </p:nvSpPr>
        <p:spPr>
          <a:xfrm>
            <a:off x="1123356" y="1188637"/>
            <a:ext cx="9984615" cy="1597228"/>
          </a:xfrm>
        </p:spPr>
        <p:txBody>
          <a:bodyPr vert="horz" lIns="91440" tIns="45720" rIns="91440" bIns="45720" rtlCol="0">
            <a:normAutofit/>
          </a:bodyPr>
          <a:lstStyle/>
          <a:p>
            <a:r>
              <a:rPr lang="en-US" sz="5400" b="1" kern="1200" dirty="0" err="1">
                <a:latin typeface="Tahoma" panose="020B0604030504040204" pitchFamily="34" charset="0"/>
                <a:ea typeface="Tahoma" panose="020B0604030504040204" pitchFamily="34" charset="0"/>
                <a:cs typeface="Futura" panose="020B0602020204020303"/>
              </a:rPr>
              <a:t>Fondos</a:t>
            </a:r>
            <a:r>
              <a:rPr lang="en-US" sz="5400" b="1" kern="1200" dirty="0">
                <a:latin typeface="Tahoma" panose="020B0604030504040204" pitchFamily="34" charset="0"/>
                <a:ea typeface="Tahoma" panose="020B0604030504040204" pitchFamily="34" charset="0"/>
                <a:cs typeface="Futura" panose="020B0602020204020303"/>
              </a:rPr>
              <a:t> de </a:t>
            </a:r>
            <a:r>
              <a:rPr lang="en-US" sz="5400" b="1" kern="1200" dirty="0" err="1">
                <a:latin typeface="Tahoma" panose="020B0604030504040204" pitchFamily="34" charset="0"/>
                <a:ea typeface="Tahoma" panose="020B0604030504040204" pitchFamily="34" charset="0"/>
                <a:cs typeface="Futura" panose="020B0602020204020303"/>
              </a:rPr>
              <a:t>Titulo</a:t>
            </a:r>
            <a:r>
              <a:rPr lang="en-US" sz="5400" b="1" kern="1200" dirty="0">
                <a:latin typeface="Tahoma" panose="020B0604030504040204" pitchFamily="34" charset="0"/>
                <a:ea typeface="Tahoma" panose="020B0604030504040204" pitchFamily="34" charset="0"/>
                <a:cs typeface="Futura" panose="020B0602020204020303"/>
              </a:rPr>
              <a:t> I</a:t>
            </a:r>
            <a:endParaRPr lang="en-US" sz="5400" dirty="0">
              <a:latin typeface="Tahoma" panose="020B0604030504040204" pitchFamily="34" charset="0"/>
              <a:ea typeface="Tahoma" panose="020B0604030504040204" pitchFamily="34" charset="0"/>
              <a:cs typeface="Futura" panose="020B0602020204020303"/>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10266446"/>
              </p:ext>
            </p:extLst>
          </p:nvPr>
        </p:nvGraphicFramePr>
        <p:xfrm>
          <a:off x="4427145" y="2408222"/>
          <a:ext cx="5256351" cy="33182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p:txBody>
          <a:bodyPr anchor="b">
            <a:noAutofit/>
          </a:bodyPr>
          <a:lstStyle/>
          <a:p>
            <a:r>
              <a:rPr lang="en-US" b="1" dirty="0"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b="1" dirty="0">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b="1" dirty="0"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b="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familia</a:t>
            </a:r>
            <a:r>
              <a:rPr lang="en-US"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b="1" dirty="0">
              <a:cs typeface="Futura" panose="020B0602020204020303"/>
            </a:endParaRP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pic>
        <p:nvPicPr>
          <p:cNvPr id="6" name="Picture 6" descr="A blue and white document with text&#10;&#10;Description automatically generated">
            <a:extLst>
              <a:ext uri="{FF2B5EF4-FFF2-40B4-BE49-F238E27FC236}">
                <a16:creationId xmlns:a16="http://schemas.microsoft.com/office/drawing/2014/main" id="{A38DD859-5AB5-1D45-AB87-3D4BF2054885}"/>
              </a:ext>
            </a:extLst>
          </p:cNvPr>
          <p:cNvPicPr>
            <a:picLocks noGrp="1" noChangeAspect="1"/>
          </p:cNvPicPr>
          <p:nvPr>
            <p:ph sz="half" idx="2"/>
          </p:nvPr>
        </p:nvPicPr>
        <p:blipFill>
          <a:blip r:embed="rId4"/>
          <a:stretch>
            <a:fillRect/>
          </a:stretch>
        </p:blipFill>
        <p:spPr>
          <a:xfrm>
            <a:off x="6620759"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185501" y="337995"/>
            <a:ext cx="6767910" cy="1099457"/>
          </a:xfrm>
        </p:spPr>
        <p:txBody>
          <a:bodyPr>
            <a:normAutofit fontScale="90000"/>
          </a:bodyPr>
          <a:lstStyle/>
          <a:p>
            <a:pPr>
              <a:lnSpc>
                <a:spcPct val="90000"/>
              </a:lnSpc>
            </a:pPr>
            <a:r>
              <a:rPr lang="es-E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El derecho a saber de los padres-nivel escolar</a:t>
            </a:r>
            <a:endPar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8499686"/>
              </p:ext>
            </p:extLst>
          </p:nvPr>
        </p:nvGraphicFramePr>
        <p:xfrm>
          <a:off x="1249378" y="1709055"/>
          <a:ext cx="9116840" cy="5017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9425569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3"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8600"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a:latin typeface="Calibri"/>
                <a:cs typeface="Calibri"/>
              </a:rPr>
              <a:t>está</a:t>
            </a:r>
            <a:r>
              <a:rPr sz="1200" spc="-24" dirty="0">
                <a:latin typeface="Calibri"/>
                <a:cs typeface="Calibri"/>
              </a:rPr>
              <a:t> </a:t>
            </a:r>
            <a:r>
              <a:rPr sz="1200" dirty="0">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pautas</a:t>
            </a:r>
            <a:r>
              <a:rPr sz="1200" spc="-7" dirty="0">
                <a:latin typeface="Calibri"/>
                <a:cs typeface="Calibri"/>
              </a:rPr>
              <a:t> establecidas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a:latin typeface="Calibri"/>
                <a:cs typeface="Calibri"/>
              </a:rPr>
              <a:t>Estudiante</a:t>
            </a:r>
            <a:r>
              <a:rPr sz="1200" spc="-4" dirty="0">
                <a:latin typeface="Calibri"/>
                <a:cs typeface="Calibri"/>
              </a:rPr>
              <a:t> </a:t>
            </a:r>
            <a:r>
              <a:rPr sz="1200" dirty="0">
                <a:latin typeface="Calibri"/>
                <a:cs typeface="Calibri"/>
              </a:rPr>
              <a:t>Triunfa,</a:t>
            </a:r>
            <a:r>
              <a:rPr sz="1200" spc="-7"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cual</a:t>
            </a:r>
            <a:r>
              <a:rPr sz="1200" spc="-11" dirty="0">
                <a:latin typeface="Calibri"/>
                <a:cs typeface="Calibri"/>
              </a:rPr>
              <a:t> </a:t>
            </a:r>
            <a:r>
              <a:rPr sz="1200" dirty="0">
                <a:latin typeface="Calibri"/>
                <a:cs typeface="Calibri"/>
              </a:rPr>
              <a:t>está</a:t>
            </a:r>
            <a:r>
              <a:rPr sz="1200" spc="-17" dirty="0">
                <a:latin typeface="Calibri"/>
                <a:cs typeface="Calibri"/>
              </a:rPr>
              <a:t> </a:t>
            </a:r>
            <a:r>
              <a:rPr sz="1200" dirty="0">
                <a:latin typeface="Calibri"/>
                <a:cs typeface="Calibri"/>
              </a:rPr>
              <a:t>vigente durante</a:t>
            </a:r>
            <a:r>
              <a:rPr sz="1200" spc="-7" dirty="0">
                <a:latin typeface="Calibri"/>
                <a:cs typeface="Calibri"/>
              </a:rPr>
              <a:t> </a:t>
            </a:r>
            <a:r>
              <a:rPr sz="1200" dirty="0">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dirty="0">
                <a:latin typeface="Calibri"/>
                <a:cs typeface="Calibri"/>
              </a:rPr>
              <a:t>2024-2025</a:t>
            </a:r>
            <a:r>
              <a:rPr sz="1200" spc="-7" dirty="0">
                <a:latin typeface="Calibri"/>
                <a:cs typeface="Calibri"/>
              </a:rPr>
              <a:t>.</a:t>
            </a:r>
            <a:endParaRPr sz="1200" dirty="0">
              <a:latin typeface="Calibri"/>
              <a:cs typeface="Calibri"/>
            </a:endParaRPr>
          </a:p>
          <a:p>
            <a:pPr>
              <a:spcBef>
                <a:spcPts val="17"/>
              </a:spcBef>
            </a:pPr>
            <a:endParaRPr sz="1200" dirty="0">
              <a:latin typeface="Calibri"/>
              <a:cs typeface="Calibri"/>
            </a:endParaRPr>
          </a:p>
          <a:p>
            <a:pPr marR="3530600" algn="r"/>
            <a:r>
              <a:rPr sz="1200" dirty="0">
                <a:latin typeface="Calibri"/>
                <a:cs typeface="Calibri"/>
              </a:rPr>
              <a:t>Usted</a:t>
            </a:r>
            <a:r>
              <a:rPr sz="1200" spc="-13" dirty="0">
                <a:latin typeface="Calibri"/>
                <a:cs typeface="Calibri"/>
              </a:rPr>
              <a:t> </a:t>
            </a:r>
            <a:r>
              <a:rPr sz="1200" dirty="0">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040" indent="-156210">
              <a:buChar char="•"/>
              <a:tabLst>
                <a:tab pos="320376" algn="l"/>
                <a:tab pos="320808" algn="l"/>
              </a:tabLst>
            </a:pPr>
            <a:r>
              <a:rPr sz="1200" dirty="0">
                <a:latin typeface="Calibri"/>
                <a:cs typeface="Calibri"/>
              </a:rPr>
              <a:t>Conocer</a:t>
            </a:r>
            <a:r>
              <a:rPr sz="1200" spc="-13"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cada 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estado</a:t>
            </a:r>
            <a:r>
              <a:rPr sz="1200" spc="-4" dirty="0">
                <a:latin typeface="Calibri"/>
                <a:cs typeface="Calibri"/>
              </a:rPr>
              <a:t> </a:t>
            </a:r>
            <a:r>
              <a:rPr sz="1200" spc="-7" dirty="0">
                <a:latin typeface="Calibri"/>
                <a:cs typeface="Calibri"/>
              </a:rPr>
              <a:t>académico.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175" indent="-156210">
              <a:lnSpc>
                <a:spcPct val="101699"/>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a:latin typeface="Calibri"/>
                <a:cs typeface="Calibri"/>
              </a:rPr>
              <a:t>calificaciones</a:t>
            </a:r>
            <a:r>
              <a:rPr sz="1200" spc="-7" dirty="0">
                <a:latin typeface="Calibri"/>
                <a:cs typeface="Calibri"/>
              </a:rPr>
              <a:t> </a:t>
            </a:r>
            <a:r>
              <a:rPr sz="1200" dirty="0">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su</a:t>
            </a:r>
            <a:r>
              <a:rPr sz="1200" spc="-17"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salón</a:t>
            </a:r>
            <a:r>
              <a:rPr sz="1200" spc="-13" dirty="0">
                <a:latin typeface="Calibri"/>
                <a:cs typeface="Calibri"/>
              </a:rPr>
              <a:t> </a:t>
            </a:r>
            <a:r>
              <a:rPr sz="1200" spc="-17" dirty="0">
                <a:latin typeface="Calibri"/>
                <a:cs typeface="Calibri"/>
              </a:rPr>
              <a:t>de </a:t>
            </a:r>
            <a:r>
              <a:rPr sz="1200" dirty="0">
                <a:latin typeface="Calibri"/>
                <a:cs typeface="Calibri"/>
              </a:rPr>
              <a:t>clases,</a:t>
            </a:r>
            <a:r>
              <a:rPr sz="1200" spc="-20" dirty="0">
                <a:latin typeface="Calibri"/>
                <a:cs typeface="Calibri"/>
              </a:rPr>
              <a:t> </a:t>
            </a:r>
            <a:r>
              <a:rPr sz="1200" dirty="0">
                <a:latin typeface="Calibri"/>
                <a:cs typeface="Calibri"/>
              </a:rPr>
              <a:t>las</a:t>
            </a:r>
            <a:r>
              <a:rPr sz="1200" spc="-13" dirty="0">
                <a:latin typeface="Calibri"/>
                <a:cs typeface="Calibri"/>
              </a:rPr>
              <a:t> </a:t>
            </a:r>
            <a:r>
              <a:rPr sz="1200" dirty="0">
                <a:latin typeface="Calibri"/>
                <a:cs typeface="Calibri"/>
              </a:rPr>
              <a:t>cuales</a:t>
            </a:r>
            <a:r>
              <a:rPr sz="1200" spc="-11"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incluir</a:t>
            </a:r>
            <a:r>
              <a:rPr sz="1200" spc="-13" dirty="0">
                <a:latin typeface="Calibri"/>
                <a:cs typeface="Calibri"/>
              </a:rPr>
              <a:t> </a:t>
            </a:r>
            <a:r>
              <a:rPr sz="1200" dirty="0">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licenciatura</a:t>
            </a:r>
            <a:r>
              <a:rPr sz="1200" spc="-11" dirty="0">
                <a:latin typeface="Calibri"/>
                <a:cs typeface="Calibri"/>
              </a:rPr>
              <a:t> </a:t>
            </a:r>
            <a:r>
              <a:rPr sz="1200" dirty="0">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a:latin typeface="Calibri"/>
                <a:cs typeface="Calibri"/>
              </a:rPr>
              <a:t>los</a:t>
            </a:r>
            <a:r>
              <a:rPr sz="1200" spc="-11" dirty="0">
                <a:latin typeface="Calibri"/>
                <a:cs typeface="Calibri"/>
              </a:rPr>
              <a:t> </a:t>
            </a:r>
            <a:r>
              <a:rPr sz="1200" dirty="0">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a:latin typeface="Calibri"/>
                <a:cs typeface="Calibri"/>
              </a:rPr>
              <a:t>áreas</a:t>
            </a:r>
            <a:r>
              <a:rPr sz="1200" spc="-11" dirty="0">
                <a:latin typeface="Calibri"/>
                <a:cs typeface="Calibri"/>
              </a:rPr>
              <a:t> </a:t>
            </a:r>
            <a:r>
              <a:rPr sz="1200" dirty="0">
                <a:latin typeface="Calibri"/>
                <a:cs typeface="Calibri"/>
              </a:rPr>
              <a:t>temáticas</a:t>
            </a:r>
            <a:r>
              <a:rPr sz="1200" spc="-11"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proporciona</a:t>
            </a:r>
            <a:r>
              <a:rPr sz="1200" spc="-13" dirty="0">
                <a:latin typeface="Calibri"/>
                <a:cs typeface="Calibri"/>
              </a:rPr>
              <a:t> </a:t>
            </a:r>
            <a:r>
              <a:rPr sz="1200" dirty="0">
                <a:latin typeface="Calibri"/>
                <a:cs typeface="Calibri"/>
              </a:rPr>
              <a:t>instrucción.</a:t>
            </a:r>
            <a:r>
              <a:rPr sz="1200" spc="-13" dirty="0">
                <a:latin typeface="Calibri"/>
                <a:cs typeface="Calibri"/>
              </a:rPr>
              <a:t> </a:t>
            </a:r>
            <a:r>
              <a:rPr sz="1200" dirty="0">
                <a:latin typeface="Calibri"/>
                <a:cs typeface="Calibri"/>
              </a:rPr>
              <a:t>Esto</a:t>
            </a:r>
            <a:r>
              <a:rPr sz="1200" spc="-7" dirty="0">
                <a:latin typeface="Calibri"/>
                <a:cs typeface="Calibri"/>
              </a:rPr>
              <a:t> incluye </a:t>
            </a:r>
            <a:r>
              <a:rPr sz="1200" dirty="0">
                <a:latin typeface="Calibri"/>
                <a:cs typeface="Calibri"/>
              </a:rPr>
              <a:t>la</a:t>
            </a:r>
            <a:r>
              <a:rPr sz="1200" spc="-13" dirty="0">
                <a:latin typeface="Calibri"/>
                <a:cs typeface="Calibri"/>
              </a:rPr>
              <a:t> </a:t>
            </a:r>
            <a:r>
              <a:rPr sz="1200" dirty="0">
                <a:latin typeface="Calibri"/>
                <a:cs typeface="Calibri"/>
              </a:rPr>
              <a:t>enseñanza</a:t>
            </a:r>
            <a:r>
              <a:rPr sz="1200" spc="-7"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a:latin typeface="Calibri"/>
                <a:cs typeface="Calibri"/>
              </a:rPr>
              <a:t>otro</a:t>
            </a:r>
            <a:r>
              <a:rPr sz="1200" spc="-11" dirty="0">
                <a:latin typeface="Calibri"/>
                <a:cs typeface="Calibri"/>
              </a:rPr>
              <a:t> </a:t>
            </a:r>
            <a:r>
              <a:rPr sz="1200" dirty="0">
                <a:latin typeface="Calibri"/>
                <a:cs typeface="Calibri"/>
              </a:rPr>
              <a:t>estado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está</a:t>
            </a:r>
            <a:r>
              <a:rPr sz="1200" spc="-13" dirty="0">
                <a:latin typeface="Calibri"/>
                <a:cs typeface="Calibri"/>
              </a:rPr>
              <a:t> </a:t>
            </a:r>
            <a:r>
              <a:rPr sz="1200" dirty="0">
                <a:latin typeface="Calibri"/>
                <a:cs typeface="Calibri"/>
              </a:rPr>
              <a:t>enseñando</a:t>
            </a:r>
            <a:r>
              <a:rPr sz="1200" spc="-4" dirty="0">
                <a:latin typeface="Calibri"/>
                <a:cs typeface="Calibri"/>
              </a:rPr>
              <a:t> </a:t>
            </a:r>
            <a:r>
              <a:rPr sz="1200" dirty="0">
                <a:latin typeface="Calibri"/>
                <a:cs typeface="Calibri"/>
              </a:rPr>
              <a:t>en</a:t>
            </a:r>
            <a:r>
              <a:rPr sz="1200" spc="4" dirty="0">
                <a:latin typeface="Calibri"/>
                <a:cs typeface="Calibri"/>
              </a:rPr>
              <a:t> </a:t>
            </a:r>
            <a:r>
              <a:rPr sz="1200" dirty="0">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a:latin typeface="Calibri"/>
                <a:cs typeface="Calibri"/>
              </a:rPr>
              <a:t>disciplina.</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4135" indent="-156210">
              <a:lnSpc>
                <a:spcPct val="101800"/>
              </a:lnSpc>
              <a:buChar char="•"/>
              <a:tabLst>
                <a:tab pos="320376" algn="l"/>
                <a:tab pos="320808" algn="l"/>
              </a:tabLst>
            </a:pPr>
            <a:r>
              <a:rPr sz="1200" dirty="0">
                <a:latin typeface="Calibri"/>
                <a:cs typeface="Calibri"/>
              </a:rPr>
              <a:t>Solicitar</a:t>
            </a:r>
            <a:r>
              <a:rPr sz="1200" spc="-24"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11"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13" dirty="0">
                <a:latin typeface="Calibri"/>
                <a:cs typeface="Calibri"/>
              </a:rPr>
              <a:t> </a:t>
            </a:r>
            <a:r>
              <a:rPr sz="1200" dirty="0">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proveen</a:t>
            </a:r>
            <a:r>
              <a:rPr sz="1200" spc="-11" dirty="0">
                <a:latin typeface="Calibri"/>
                <a:cs typeface="Calibri"/>
              </a:rPr>
              <a:t> </a:t>
            </a:r>
            <a:r>
              <a:rPr sz="1200" dirty="0">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su</a:t>
            </a:r>
            <a:r>
              <a:rPr sz="1200" spc="-11" dirty="0">
                <a:latin typeface="Calibri"/>
                <a:cs typeface="Calibri"/>
              </a:rPr>
              <a:t> </a:t>
            </a:r>
            <a:r>
              <a:rPr sz="1200" dirty="0">
                <a:latin typeface="Calibri"/>
                <a:cs typeface="Calibri"/>
              </a:rPr>
              <a:t>hijo.</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a:latin typeface="Calibri"/>
                <a:cs typeface="Calibri"/>
              </a:rPr>
              <a:t>profesionales</a:t>
            </a:r>
            <a:r>
              <a:rPr sz="1200" spc="-4" dirty="0">
                <a:latin typeface="Calibri"/>
                <a:cs typeface="Calibri"/>
              </a:rPr>
              <a:t> </a:t>
            </a:r>
            <a:r>
              <a:rPr sz="1200" dirty="0">
                <a:latin typeface="Calibri"/>
                <a:cs typeface="Calibri"/>
              </a:rPr>
              <a:t>deben</a:t>
            </a:r>
            <a:r>
              <a:rPr sz="1200" spc="-13" dirty="0">
                <a:latin typeface="Calibri"/>
                <a:cs typeface="Calibri"/>
              </a:rPr>
              <a:t> </a:t>
            </a:r>
            <a:r>
              <a:rPr sz="1200" dirty="0">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los</a:t>
            </a:r>
            <a:r>
              <a:rPr sz="1200" spc="-11" dirty="0">
                <a:latin typeface="Calibri"/>
                <a:cs typeface="Calibri"/>
              </a:rPr>
              <a:t> </a:t>
            </a:r>
            <a:r>
              <a:rPr sz="1200" spc="-7" dirty="0">
                <a:latin typeface="Calibri"/>
                <a:cs typeface="Calibri"/>
              </a:rPr>
              <a:t>requisitos </a:t>
            </a:r>
            <a:r>
              <a:rPr sz="1200" dirty="0">
                <a:latin typeface="Calibri"/>
                <a:cs typeface="Calibri"/>
              </a:rPr>
              <a:t>mínimos,</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crédito</a:t>
            </a:r>
            <a:r>
              <a:rPr sz="1200" spc="-4" dirty="0">
                <a:latin typeface="Calibri"/>
                <a:cs typeface="Calibri"/>
              </a:rPr>
              <a:t> </a:t>
            </a:r>
            <a:r>
              <a:rPr sz="1200" dirty="0">
                <a:latin typeface="Calibri"/>
                <a:cs typeface="Calibri"/>
              </a:rPr>
              <a:t>universitario,</a:t>
            </a:r>
            <a:r>
              <a:rPr sz="1200" spc="-11" dirty="0">
                <a:latin typeface="Calibri"/>
                <a:cs typeface="Calibri"/>
              </a:rPr>
              <a:t> </a:t>
            </a:r>
            <a:r>
              <a:rPr sz="1200" dirty="0">
                <a:latin typeface="Calibri"/>
                <a:cs typeface="Calibri"/>
              </a:rPr>
              <a:t>un</a:t>
            </a:r>
            <a:r>
              <a:rPr sz="1200" spc="-11" dirty="0">
                <a:latin typeface="Calibri"/>
                <a:cs typeface="Calibri"/>
              </a:rPr>
              <a:t> </a:t>
            </a:r>
            <a:r>
              <a:rPr sz="1200" dirty="0">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3" dirty="0">
                <a:latin typeface="Calibri"/>
                <a:cs typeface="Calibri"/>
              </a:rPr>
              <a:t> </a:t>
            </a:r>
            <a:r>
              <a:rPr sz="1200" spc="-7" dirty="0">
                <a:latin typeface="Calibri"/>
                <a:cs typeface="Calibri"/>
              </a:rPr>
              <a:t>Parapro.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2385" indent="-156210">
              <a:lnSpc>
                <a:spcPct val="101699"/>
              </a:lnSpc>
              <a:buChar char="•"/>
              <a:tabLst>
                <a:tab pos="320376" algn="l"/>
                <a:tab pos="320808" algn="l"/>
              </a:tabLst>
            </a:pPr>
            <a:r>
              <a:rPr sz="1200" dirty="0">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a:latin typeface="Calibri"/>
                <a:cs typeface="Calibri"/>
              </a:rPr>
              <a:t>su</a:t>
            </a:r>
            <a:r>
              <a:rPr sz="1200" spc="-13" dirty="0">
                <a:latin typeface="Calibri"/>
                <a:cs typeface="Calibri"/>
              </a:rPr>
              <a:t> </a:t>
            </a:r>
            <a:r>
              <a:rPr sz="1200" dirty="0">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a:latin typeface="Calibri"/>
                <a:cs typeface="Calibri"/>
              </a:rPr>
              <a:t>sido</a:t>
            </a:r>
            <a:r>
              <a:rPr sz="1200" spc="-4" dirty="0">
                <a:latin typeface="Calibri"/>
                <a:cs typeface="Calibri"/>
              </a:rPr>
              <a:t> </a:t>
            </a:r>
            <a:r>
              <a:rPr sz="1200" dirty="0">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enseñado</a:t>
            </a:r>
            <a:r>
              <a:rPr sz="1200" spc="-7"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a:latin typeface="Calibri"/>
                <a:cs typeface="Calibri"/>
              </a:rPr>
              <a:t>más</a:t>
            </a:r>
            <a:r>
              <a:rPr sz="1200" spc="13" dirty="0">
                <a:latin typeface="Calibri"/>
                <a:cs typeface="Calibri"/>
              </a:rPr>
              <a:t> </a:t>
            </a:r>
            <a:r>
              <a:rPr sz="1200" dirty="0">
                <a:latin typeface="Calibri"/>
                <a:cs typeface="Calibri"/>
              </a:rPr>
              <a:t>semanas</a:t>
            </a:r>
            <a:r>
              <a:rPr sz="1200" spc="-11" dirty="0">
                <a:latin typeface="Calibri"/>
                <a:cs typeface="Calibri"/>
              </a:rPr>
              <a:t> </a:t>
            </a:r>
            <a:r>
              <a:rPr sz="1200" spc="-7" dirty="0">
                <a:latin typeface="Calibri"/>
                <a:cs typeface="Calibri"/>
              </a:rPr>
              <a:t>consecutivas </a:t>
            </a:r>
            <a:r>
              <a:rPr sz="1200" dirty="0">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a:latin typeface="Calibri"/>
                <a:cs typeface="Calibri"/>
              </a:rPr>
              <a:t>una</a:t>
            </a:r>
            <a:r>
              <a:rPr sz="1200" spc="-11" dirty="0">
                <a:latin typeface="Calibri"/>
                <a:cs typeface="Calibri"/>
              </a:rPr>
              <a:t> </a:t>
            </a:r>
            <a:r>
              <a:rPr sz="1200" dirty="0">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licencia</a:t>
            </a:r>
            <a:r>
              <a:rPr sz="1200" spc="-7" dirty="0">
                <a:latin typeface="Calibri"/>
                <a:cs typeface="Calibri"/>
              </a:rPr>
              <a:t> </a:t>
            </a:r>
            <a:r>
              <a:rPr sz="1200" dirty="0">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20955" indent="-156210">
              <a:lnSpc>
                <a:spcPct val="101699"/>
              </a:lnSpc>
              <a:buChar char="•"/>
              <a:tabLst>
                <a:tab pos="320376" algn="l"/>
                <a:tab pos="320808" algn="l"/>
              </a:tabLst>
            </a:pPr>
            <a:r>
              <a:rPr sz="1200" dirty="0">
                <a:latin typeface="Calibri"/>
                <a:cs typeface="Calibri"/>
              </a:rPr>
              <a:t>Se</a:t>
            </a:r>
            <a:r>
              <a:rPr sz="1200" spc="-20" dirty="0">
                <a:latin typeface="Calibri"/>
                <a:cs typeface="Calibri"/>
              </a:rPr>
              <a:t> </a:t>
            </a:r>
            <a:r>
              <a:rPr sz="1200" dirty="0">
                <a:latin typeface="Calibri"/>
                <a:cs typeface="Calibri"/>
              </a:rPr>
              <a:t>le</a:t>
            </a:r>
            <a:r>
              <a:rPr sz="1200" spc="-7" dirty="0">
                <a:latin typeface="Calibri"/>
                <a:cs typeface="Calibri"/>
              </a:rPr>
              <a:t> </a:t>
            </a:r>
            <a:r>
              <a:rPr sz="1200" dirty="0">
                <a:latin typeface="Calibri"/>
                <a:cs typeface="Calibri"/>
              </a:rPr>
              <a:t>proporcionará</a:t>
            </a:r>
            <a:r>
              <a:rPr sz="1200" spc="-13" dirty="0">
                <a:latin typeface="Calibri"/>
                <a:cs typeface="Calibri"/>
              </a:rPr>
              <a:t> </a:t>
            </a:r>
            <a:r>
              <a:rPr sz="1200" dirty="0">
                <a:latin typeface="Calibri"/>
                <a:cs typeface="Calibri"/>
              </a:rPr>
              <a:t>información</a:t>
            </a:r>
            <a:r>
              <a:rPr sz="1200" spc="-20" dirty="0">
                <a:latin typeface="Calibri"/>
                <a:cs typeface="Calibri"/>
              </a:rPr>
              <a:t> </a:t>
            </a:r>
            <a:r>
              <a:rPr sz="1200" dirty="0">
                <a:latin typeface="Calibri"/>
                <a:cs typeface="Calibri"/>
              </a:rPr>
              <a:t>sobre</a:t>
            </a:r>
            <a:r>
              <a:rPr sz="1200" spc="-13" dirty="0">
                <a:latin typeface="Calibri"/>
                <a:cs typeface="Calibri"/>
              </a:rPr>
              <a:t> </a:t>
            </a:r>
            <a:r>
              <a:rPr sz="1200" dirty="0">
                <a:latin typeface="Calibri"/>
                <a:cs typeface="Calibri"/>
              </a:rPr>
              <a:t>cada</a:t>
            </a:r>
            <a:r>
              <a:rPr sz="1200" spc="-13" dirty="0">
                <a:latin typeface="Calibri"/>
                <a:cs typeface="Calibri"/>
              </a:rPr>
              <a:t> </a:t>
            </a:r>
            <a:r>
              <a:rPr sz="1200" dirty="0">
                <a:latin typeface="Calibri"/>
                <a:cs typeface="Calibri"/>
              </a:rPr>
              <a:t>evaluación</a:t>
            </a:r>
            <a:r>
              <a:rPr sz="1200" spc="-20" dirty="0">
                <a:latin typeface="Calibri"/>
                <a:cs typeface="Calibri"/>
              </a:rPr>
              <a:t> </a:t>
            </a:r>
            <a:r>
              <a:rPr sz="1200" dirty="0">
                <a:latin typeface="Calibri"/>
                <a:cs typeface="Calibri"/>
              </a:rPr>
              <a:t>requerida</a:t>
            </a:r>
            <a:r>
              <a:rPr sz="1200" spc="-11" dirty="0">
                <a:latin typeface="Calibri"/>
                <a:cs typeface="Calibri"/>
              </a:rPr>
              <a:t> </a:t>
            </a:r>
            <a:r>
              <a:rPr sz="1200" dirty="0">
                <a:latin typeface="Calibri"/>
                <a:cs typeface="Calibri"/>
              </a:rPr>
              <a:t>por</a:t>
            </a:r>
            <a:r>
              <a:rPr sz="1200" spc="-11" dirty="0">
                <a:latin typeface="Calibri"/>
                <a:cs typeface="Calibri"/>
              </a:rPr>
              <a:t> </a:t>
            </a:r>
            <a:r>
              <a:rPr sz="1200" dirty="0">
                <a:latin typeface="Calibri"/>
                <a:cs typeface="Calibri"/>
              </a:rPr>
              <a:t>el</a:t>
            </a:r>
            <a:r>
              <a:rPr sz="1200" spc="-17" dirty="0">
                <a:latin typeface="Calibri"/>
                <a:cs typeface="Calibri"/>
              </a:rPr>
              <a:t> </a:t>
            </a:r>
            <a:r>
              <a:rPr sz="1200" dirty="0">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a:latin typeface="Calibri"/>
                <a:cs typeface="Calibri"/>
              </a:rPr>
              <a:t>información</a:t>
            </a:r>
            <a:r>
              <a:rPr sz="1200" spc="-20" dirty="0">
                <a:latin typeface="Calibri"/>
                <a:cs typeface="Calibri"/>
              </a:rPr>
              <a:t> </a:t>
            </a:r>
            <a:r>
              <a:rPr sz="1200" dirty="0">
                <a:latin typeface="Calibri"/>
                <a:cs typeface="Calibri"/>
              </a:rPr>
              <a:t>debe</a:t>
            </a:r>
            <a:r>
              <a:rPr sz="1200" spc="-11" dirty="0">
                <a:latin typeface="Calibri"/>
                <a:cs typeface="Calibri"/>
              </a:rPr>
              <a:t> </a:t>
            </a:r>
            <a:r>
              <a:rPr sz="1200" dirty="0">
                <a:latin typeface="Calibri"/>
                <a:cs typeface="Calibri"/>
              </a:rPr>
              <a:t>incluir:</a:t>
            </a:r>
            <a:r>
              <a:rPr sz="1200" spc="-11" dirty="0">
                <a:latin typeface="Calibri"/>
                <a:cs typeface="Calibri"/>
              </a:rPr>
              <a:t> </a:t>
            </a:r>
            <a:r>
              <a:rPr sz="1200" dirty="0">
                <a:latin typeface="Calibri"/>
                <a:cs typeface="Calibri"/>
              </a:rPr>
              <a:t>1.</a:t>
            </a:r>
            <a:r>
              <a:rPr sz="1200" spc="-11" dirty="0">
                <a:latin typeface="Calibri"/>
                <a:cs typeface="Calibri"/>
              </a:rPr>
              <a:t> </a:t>
            </a:r>
            <a:r>
              <a:rPr sz="1200" dirty="0">
                <a:latin typeface="Calibri"/>
                <a:cs typeface="Calibri"/>
              </a:rPr>
              <a:t>Asunto</a:t>
            </a:r>
            <a:r>
              <a:rPr sz="1200" spc="-7" dirty="0">
                <a:latin typeface="Calibri"/>
                <a:cs typeface="Calibri"/>
              </a:rPr>
              <a:t> </a:t>
            </a:r>
            <a:r>
              <a:rPr sz="1200" dirty="0">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a:latin typeface="Calibri"/>
                <a:cs typeface="Calibri"/>
              </a:rPr>
              <a:t>si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a:latin typeface="Calibri"/>
                <a:cs typeface="Calibri"/>
              </a:rPr>
              <a:t>formato </a:t>
            </a:r>
            <a:r>
              <a:rPr sz="1200" dirty="0">
                <a:latin typeface="Calibri"/>
                <a:cs typeface="Calibri"/>
              </a:rPr>
              <a:t>para</a:t>
            </a:r>
            <a:r>
              <a:rPr sz="1200" spc="-13" dirty="0">
                <a:latin typeface="Calibri"/>
                <a:cs typeface="Calibri"/>
              </a:rPr>
              <a:t> </a:t>
            </a:r>
            <a:r>
              <a:rPr sz="1200" dirty="0">
                <a:latin typeface="Calibri"/>
                <a:cs typeface="Calibri"/>
              </a:rPr>
              <a:t>difundir</a:t>
            </a:r>
            <a:r>
              <a:rPr sz="1200" spc="-11" dirty="0">
                <a:latin typeface="Calibri"/>
                <a:cs typeface="Calibri"/>
              </a:rPr>
              <a:t> </a:t>
            </a:r>
            <a:r>
              <a:rPr sz="1200" dirty="0">
                <a:latin typeface="Calibri"/>
                <a:cs typeface="Calibri"/>
              </a:rPr>
              <a:t>los</a:t>
            </a:r>
            <a:r>
              <a:rPr sz="1200" spc="-13" dirty="0">
                <a:latin typeface="Calibri"/>
                <a:cs typeface="Calibri"/>
              </a:rPr>
              <a:t> </a:t>
            </a:r>
            <a:r>
              <a:rPr sz="1200" spc="-7" dirty="0">
                <a:latin typeface="Calibri"/>
                <a:cs typeface="Calibri"/>
              </a:rPr>
              <a:t>resultados.</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7945" indent="-156210">
              <a:lnSpc>
                <a:spcPct val="101800"/>
              </a:lnSpc>
              <a:buChar char="•"/>
              <a:tabLst>
                <a:tab pos="320376" algn="l"/>
                <a:tab pos="320808" algn="l"/>
              </a:tabLst>
            </a:pPr>
            <a:r>
              <a:rPr sz="1200" dirty="0">
                <a:latin typeface="Calibri"/>
                <a:cs typeface="Calibri"/>
              </a:rPr>
              <a:t>Solicitar</a:t>
            </a:r>
            <a:r>
              <a:rPr sz="1200" spc="-13"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sobre</a:t>
            </a:r>
            <a:r>
              <a:rPr sz="1200" spc="-4"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agencia</a:t>
            </a:r>
            <a:r>
              <a:rPr sz="1200" spc="-17" dirty="0">
                <a:latin typeface="Calibri"/>
                <a:cs typeface="Calibri"/>
              </a:rPr>
              <a:t> </a:t>
            </a:r>
            <a:r>
              <a:rPr sz="1200" dirty="0">
                <a:latin typeface="Calibri"/>
                <a:cs typeface="Calibri"/>
              </a:rPr>
              <a:t>educativa</a:t>
            </a:r>
            <a:r>
              <a:rPr sz="1200" spc="-7" dirty="0">
                <a:latin typeface="Calibri"/>
                <a:cs typeface="Calibri"/>
              </a:rPr>
              <a:t> </a:t>
            </a:r>
            <a:r>
              <a:rPr sz="1200" dirty="0">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participación </a:t>
            </a:r>
            <a:r>
              <a:rPr sz="1200" dirty="0">
                <a:latin typeface="Calibri"/>
                <a:cs typeface="Calibri"/>
              </a:rPr>
              <a:t>de</a:t>
            </a:r>
            <a:r>
              <a:rPr sz="1200" spc="-17"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estudiantes</a:t>
            </a:r>
            <a:r>
              <a:rPr sz="1200" spc="-13" dirty="0">
                <a:latin typeface="Calibri"/>
                <a:cs typeface="Calibri"/>
              </a:rPr>
              <a:t> </a:t>
            </a:r>
            <a:r>
              <a:rPr sz="1200" dirty="0">
                <a:latin typeface="Calibri"/>
                <a:cs typeface="Calibri"/>
              </a:rPr>
              <a:t>en</a:t>
            </a:r>
            <a:r>
              <a:rPr sz="1200" spc="-11" dirty="0">
                <a:latin typeface="Calibri"/>
                <a:cs typeface="Calibri"/>
              </a:rPr>
              <a:t> </a:t>
            </a:r>
            <a:r>
              <a:rPr sz="1200" dirty="0">
                <a:latin typeface="Calibri"/>
                <a:cs typeface="Calibri"/>
              </a:rPr>
              <a:t>cualquier</a:t>
            </a:r>
            <a:r>
              <a:rPr sz="1200" spc="-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obligatoria.</a:t>
            </a:r>
            <a:r>
              <a:rPr sz="1200" spc="-13"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información</a:t>
            </a:r>
            <a:r>
              <a:rPr sz="1200" spc="-13" dirty="0">
                <a:latin typeface="Calibri"/>
                <a:cs typeface="Calibri"/>
              </a:rPr>
              <a:t> </a:t>
            </a:r>
            <a:r>
              <a:rPr sz="1200" dirty="0">
                <a:latin typeface="Calibri"/>
                <a:cs typeface="Calibri"/>
              </a:rPr>
              <a:t>debe</a:t>
            </a:r>
            <a:r>
              <a:rPr sz="1200" spc="-17" dirty="0">
                <a:latin typeface="Calibri"/>
                <a:cs typeface="Calibri"/>
              </a:rPr>
              <a:t> </a:t>
            </a:r>
            <a:r>
              <a:rPr sz="1200" dirty="0">
                <a:latin typeface="Calibri"/>
                <a:cs typeface="Calibri"/>
              </a:rPr>
              <a:t>incluir</a:t>
            </a:r>
            <a:r>
              <a:rPr sz="1200" spc="-7" dirty="0">
                <a:latin typeface="Calibri"/>
                <a:cs typeface="Calibri"/>
              </a:rPr>
              <a:t> </a:t>
            </a:r>
            <a:r>
              <a:rPr sz="1200" dirty="0">
                <a:latin typeface="Calibri"/>
                <a:cs typeface="Calibri"/>
              </a:rPr>
              <a:t>una</a:t>
            </a:r>
            <a:r>
              <a:rPr sz="1200" spc="-11" dirty="0">
                <a:latin typeface="Calibri"/>
                <a:cs typeface="Calibri"/>
              </a:rPr>
              <a:t> </a:t>
            </a:r>
            <a:r>
              <a:rPr sz="1200" spc="-7" dirty="0">
                <a:latin typeface="Calibri"/>
                <a:cs typeface="Calibri"/>
              </a:rPr>
              <a:t>política, </a:t>
            </a:r>
            <a:r>
              <a:rPr sz="1200" dirty="0">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a:latin typeface="Calibri"/>
                <a:cs typeface="Calibri"/>
              </a:rPr>
              <a:t>niño</a:t>
            </a:r>
            <a:r>
              <a:rPr sz="1200" spc="-7" dirty="0">
                <a:latin typeface="Calibri"/>
                <a:cs typeface="Calibri"/>
              </a:rPr>
              <a:t> </a:t>
            </a:r>
            <a:r>
              <a:rPr sz="1200" dirty="0">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dicha</a:t>
            </a:r>
            <a:r>
              <a:rPr sz="1200" spc="-17" dirty="0">
                <a:latin typeface="Calibri"/>
                <a:cs typeface="Calibri"/>
              </a:rPr>
              <a:t> </a:t>
            </a:r>
            <a:r>
              <a:rPr sz="1200" dirty="0">
                <a:latin typeface="Calibri"/>
                <a:cs typeface="Calibri"/>
              </a:rPr>
              <a:t>evaluación,</a:t>
            </a:r>
            <a:r>
              <a:rPr sz="1200" spc="-17" dirty="0">
                <a:latin typeface="Calibri"/>
                <a:cs typeface="Calibri"/>
              </a:rPr>
              <a:t> </a:t>
            </a:r>
            <a:r>
              <a:rPr sz="1200" dirty="0">
                <a:latin typeface="Calibri"/>
                <a:cs typeface="Calibri"/>
              </a:rPr>
              <a:t>cuando</a:t>
            </a:r>
            <a:r>
              <a:rPr sz="1200" spc="-4" dirty="0">
                <a:latin typeface="Calibri"/>
                <a:cs typeface="Calibri"/>
              </a:rPr>
              <a:t> </a:t>
            </a:r>
            <a:r>
              <a:rPr sz="1200" spc="-17" dirty="0">
                <a:latin typeface="Calibri"/>
                <a:cs typeface="Calibri"/>
              </a:rPr>
              <a:t>sea </a:t>
            </a:r>
            <a:r>
              <a:rPr sz="1200" spc="-7" dirty="0">
                <a:latin typeface="Calibri"/>
                <a:cs typeface="Calibri"/>
              </a:rPr>
              <a:t>aplicable.</a:t>
            </a:r>
            <a:endParaRPr sz="1200" dirty="0">
              <a:latin typeface="Calibri"/>
              <a:cs typeface="Calibri"/>
            </a:endParaRPr>
          </a:p>
          <a:p>
            <a:pPr>
              <a:lnSpc>
                <a:spcPct val="100000"/>
              </a:lnSpc>
            </a:pPr>
            <a:endParaRPr sz="1200" dirty="0">
              <a:latin typeface="Calibri"/>
              <a:cs typeface="Calibri"/>
            </a:endParaRPr>
          </a:p>
          <a:p>
            <a:pPr marL="8255" marR="127635" algn="just">
              <a:lnSpc>
                <a:spcPct val="101699"/>
              </a:lnSpc>
            </a:pPr>
            <a:r>
              <a:rPr sz="1200" dirty="0">
                <a:latin typeface="Calibri"/>
                <a:cs typeface="Calibri"/>
              </a:rPr>
              <a:t>La</a:t>
            </a:r>
            <a:r>
              <a:rPr sz="1200" spc="-17" dirty="0">
                <a:latin typeface="Calibri"/>
                <a:cs typeface="Calibri"/>
              </a:rPr>
              <a:t> </a:t>
            </a:r>
            <a:r>
              <a:rPr sz="1200" dirty="0">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a:latin typeface="Calibri"/>
                <a:cs typeface="Calibri"/>
              </a:rPr>
              <a:t>Estudiante</a:t>
            </a:r>
            <a:r>
              <a:rPr sz="1200" spc="-7" dirty="0">
                <a:latin typeface="Calibri"/>
                <a:cs typeface="Calibri"/>
              </a:rPr>
              <a:t> Triunfa </a:t>
            </a:r>
            <a:r>
              <a:rPr sz="1200" dirty="0">
                <a:latin typeface="Calibri"/>
                <a:cs typeface="Calibri"/>
              </a:rPr>
              <a:t>se</a:t>
            </a:r>
            <a:r>
              <a:rPr sz="1200" spc="-13" dirty="0">
                <a:latin typeface="Calibri"/>
                <a:cs typeface="Calibri"/>
              </a:rPr>
              <a:t> </a:t>
            </a:r>
            <a:r>
              <a:rPr sz="1200" dirty="0">
                <a:latin typeface="Calibri"/>
                <a:cs typeface="Calibri"/>
              </a:rPr>
              <a:t>puede</a:t>
            </a:r>
            <a:r>
              <a:rPr sz="1200" spc="-13" dirty="0">
                <a:latin typeface="Calibri"/>
                <a:cs typeface="Calibri"/>
              </a:rPr>
              <a:t> </a:t>
            </a:r>
            <a:r>
              <a:rPr sz="1200" dirty="0">
                <a:latin typeface="Calibri"/>
                <a:cs typeface="Calibri"/>
              </a:rPr>
              <a:t>obtener a</a:t>
            </a:r>
            <a:r>
              <a:rPr sz="1200" spc="-17" dirty="0">
                <a:latin typeface="Calibri"/>
                <a:cs typeface="Calibri"/>
              </a:rPr>
              <a:t> </a:t>
            </a:r>
            <a:r>
              <a:rPr sz="1200" dirty="0">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a:latin typeface="Calibri"/>
                <a:cs typeface="Calibri"/>
              </a:rPr>
              <a:t>en</a:t>
            </a:r>
            <a:r>
              <a:rPr sz="1200" spc="-7" dirty="0">
                <a:latin typeface="Calibri"/>
                <a:cs typeface="Calibri"/>
              </a:rPr>
              <a:t> </a:t>
            </a:r>
            <a:r>
              <a:rPr sz="1200" dirty="0">
                <a:latin typeface="Calibri"/>
                <a:cs typeface="Calibri"/>
              </a:rPr>
              <a:t>ponerse</a:t>
            </a:r>
            <a:r>
              <a:rPr sz="1200" spc="-11" dirty="0">
                <a:latin typeface="Calibri"/>
                <a:cs typeface="Calibri"/>
              </a:rPr>
              <a:t> </a:t>
            </a:r>
            <a:r>
              <a:rPr sz="1200" dirty="0">
                <a:latin typeface="Calibri"/>
                <a:cs typeface="Calibri"/>
              </a:rPr>
              <a:t>en</a:t>
            </a:r>
            <a:r>
              <a:rPr sz="1200" spc="-13" dirty="0">
                <a:latin typeface="Calibri"/>
                <a:cs typeface="Calibri"/>
              </a:rPr>
              <a:t> </a:t>
            </a:r>
            <a:r>
              <a:rPr sz="1200" dirty="0">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a:latin typeface="Calibri"/>
                <a:cs typeface="Calibri"/>
              </a:rPr>
              <a:t>Oficina</a:t>
            </a:r>
            <a:r>
              <a:rPr sz="1200" spc="-13" dirty="0">
                <a:latin typeface="Calibri"/>
                <a:cs typeface="Calibri"/>
              </a:rPr>
              <a:t> </a:t>
            </a:r>
            <a:r>
              <a:rPr sz="1200" spc="-17" dirty="0">
                <a:latin typeface="Calibri"/>
                <a:cs typeface="Calibri"/>
              </a:rPr>
              <a:t>del </a:t>
            </a:r>
            <a:r>
              <a:rPr sz="1200" dirty="0">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a:latin typeface="Calibri"/>
                <a:cs typeface="Calibri"/>
              </a:rPr>
              <a:t>si</a:t>
            </a:r>
            <a:r>
              <a:rPr sz="1200" spc="-7" dirty="0">
                <a:latin typeface="Calibri"/>
                <a:cs typeface="Calibri"/>
              </a:rPr>
              <a:t> </a:t>
            </a:r>
            <a:r>
              <a:rPr sz="1200" dirty="0">
                <a:latin typeface="Calibri"/>
                <a:cs typeface="Calibri"/>
              </a:rPr>
              <a:t>tiene</a:t>
            </a:r>
            <a:r>
              <a:rPr sz="1200" spc="-17" dirty="0">
                <a:latin typeface="Calibri"/>
                <a:cs typeface="Calibri"/>
              </a:rPr>
              <a:t> </a:t>
            </a:r>
            <a:r>
              <a:rPr sz="1200" dirty="0">
                <a:latin typeface="Calibri"/>
                <a:cs typeface="Calibri"/>
              </a:rPr>
              <a:t>alguna</a:t>
            </a:r>
            <a:r>
              <a:rPr sz="1200" spc="-7" dirty="0">
                <a:latin typeface="Calibri"/>
                <a:cs typeface="Calibri"/>
              </a:rPr>
              <a:t> pregunta.</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1" dirty="0">
                <a:latin typeface="Franklin Gothic Demi"/>
                <a:cs typeface="Franklin Gothic Demi"/>
              </a:rPr>
              <a:t> </a:t>
            </a:r>
            <a:r>
              <a:rPr sz="307" b="1" spc="-17" dirty="0">
                <a:latin typeface="Franklin Gothic Demi"/>
                <a:cs typeface="Franklin Gothic Demi"/>
              </a:rPr>
              <a:t>41433</a:t>
            </a:r>
            <a:endParaRPr sz="307" dirty="0">
              <a:latin typeface="Franklin Gothic Demi"/>
              <a:cs typeface="Franklin Gothic Demi"/>
            </a:endParaRPr>
          </a:p>
        </p:txBody>
      </p:sp>
      <p:pic>
        <p:nvPicPr>
          <p:cNvPr id="7" name="object 7"/>
          <p:cNvPicPr/>
          <p:nvPr/>
        </p:nvPicPr>
        <p:blipFill>
          <a:blip r:embed="rId4" cstate="print"/>
          <a:stretch>
            <a:fillRect/>
          </a:stretch>
        </p:blipFill>
        <p:spPr>
          <a:xfrm>
            <a:off x="168199" y="6055943"/>
            <a:ext cx="1505942" cy="57634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cs typeface="Calibri"/>
            </a:endParaRPr>
          </a:p>
          <a:p>
            <a:pPr>
              <a:spcBef>
                <a:spcPts val="7"/>
              </a:spcBef>
            </a:pPr>
            <a:endParaRPr sz="2400" dirty="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cs typeface="Calibri"/>
            </a:endParaRPr>
          </a:p>
          <a:p>
            <a:pPr>
              <a:spcBef>
                <a:spcPts val="13"/>
              </a:spcBef>
            </a:pPr>
            <a:endParaRPr sz="1200" dirty="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dirty="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dirty="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dirty="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dirty="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dirty="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dirty="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dirty="0">
              <a:latin typeface="Calibri"/>
              <a:cs typeface="Calibri"/>
            </a:endParaRPr>
          </a:p>
          <a:p>
            <a:pPr>
              <a:spcBef>
                <a:spcPts val="7"/>
              </a:spcBef>
            </a:pPr>
            <a:endParaRPr sz="1200" dirty="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dirty="0">
                <a:latin typeface="Franklin Gothic Demi"/>
                <a:cs typeface="Franklin Gothic Demi"/>
              </a:rPr>
              <a:t>Cer</a:t>
            </a:r>
            <a:r>
              <a:rPr sz="307" b="1" spc="-44" dirty="0">
                <a:latin typeface="Franklin Gothic Demi"/>
                <a:cs typeface="Franklin Gothic Demi"/>
              </a:rPr>
              <a:t> </a:t>
            </a:r>
            <a:r>
              <a:rPr sz="307" b="1" spc="-7" dirty="0">
                <a:latin typeface="Franklin Gothic Demi"/>
                <a:cs typeface="Franklin Gothic Demi"/>
              </a:rPr>
              <a:t>tificate</a:t>
            </a:r>
            <a:r>
              <a:rPr sz="307" b="1" spc="-4" dirty="0">
                <a:latin typeface="Franklin Gothic Demi"/>
                <a:cs typeface="Franklin Gothic Demi"/>
              </a:rPr>
              <a:t> </a:t>
            </a:r>
            <a:r>
              <a:rPr sz="307" b="1" dirty="0">
                <a:latin typeface="Franklin Gothic Demi"/>
                <a:cs typeface="Franklin Gothic Demi"/>
              </a:rPr>
              <a:t>No.</a:t>
            </a:r>
            <a:r>
              <a:rPr sz="307" b="1" spc="13" dirty="0">
                <a:latin typeface="Franklin Gothic Demi"/>
                <a:cs typeface="Franklin Gothic Demi"/>
              </a:rPr>
              <a:t> </a:t>
            </a:r>
            <a:r>
              <a:rPr sz="307" b="1" spc="-13" dirty="0">
                <a:latin typeface="Franklin Gothic Demi"/>
                <a:cs typeface="Franklin Gothic Demi"/>
              </a:rPr>
              <a:t>4143</a:t>
            </a:r>
            <a:endParaRPr sz="307" dirty="0">
              <a:latin typeface="Franklin Gothic Demi"/>
              <a:cs typeface="Franklin Gothic Dem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2187</TotalTime>
  <Words>1366</Words>
  <Application>Microsoft Office PowerPoint</Application>
  <PresentationFormat>Widescreen</PresentationFormat>
  <Paragraphs>94</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Junta Annual de Título I​​</vt:lpstr>
      <vt:lpstr>Sinopsus del título I​</vt:lpstr>
      <vt:lpstr>Requisitos de una escuela de Título I</vt:lpstr>
      <vt:lpstr>Participación</vt:lpstr>
      <vt:lpstr>Fondos de Titulo I</vt:lpstr>
      <vt:lpstr>Póliza de involucramiento de padres y familia en título I</vt:lpstr>
      <vt:lpstr>El derecho a saber de los padres-nivel escolar</vt:lpstr>
      <vt:lpstr>PowerPoint Presentation</vt:lpstr>
      <vt:lpstr>PowerPoint Presentation</vt:lpstr>
      <vt:lpstr>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Stach, Mary</cp:lastModifiedBy>
  <cp:revision>12</cp:revision>
  <dcterms:created xsi:type="dcterms:W3CDTF">2023-06-27T17:43:13Z</dcterms:created>
  <dcterms:modified xsi:type="dcterms:W3CDTF">2024-07-30T22:57:23Z</dcterms:modified>
</cp:coreProperties>
</file>